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  <p:sldMasterId id="2147483662" r:id="rId2"/>
  </p:sldMasterIdLst>
  <p:notesMasterIdLst>
    <p:notesMasterId r:id="rId21"/>
  </p:notesMasterIdLst>
  <p:sldIdLst>
    <p:sldId id="256" r:id="rId3"/>
    <p:sldId id="263" r:id="rId4"/>
    <p:sldId id="264" r:id="rId5"/>
    <p:sldId id="318" r:id="rId6"/>
    <p:sldId id="2147482388" r:id="rId7"/>
    <p:sldId id="2147481887" r:id="rId8"/>
    <p:sldId id="2147481889" r:id="rId9"/>
    <p:sldId id="2147481845" r:id="rId10"/>
    <p:sldId id="343" r:id="rId11"/>
    <p:sldId id="296" r:id="rId12"/>
    <p:sldId id="270" r:id="rId13"/>
    <p:sldId id="2147482391" r:id="rId14"/>
    <p:sldId id="2147482392" r:id="rId15"/>
    <p:sldId id="319" r:id="rId16"/>
    <p:sldId id="344" r:id="rId17"/>
    <p:sldId id="406" r:id="rId18"/>
    <p:sldId id="2147482393" r:id="rId19"/>
    <p:sldId id="2147482394" r:id="rId20"/>
  </p:sldIdLst>
  <p:sldSz cx="9144000" cy="5143500" type="screen16x9"/>
  <p:notesSz cx="6858000" cy="9144000"/>
  <p:embeddedFontLst>
    <p:embeddedFont>
      <p:font typeface="Arial Rounded MT Bold" panose="020F0704030504030204" pitchFamily="34" charset="77"/>
      <p:regular r:id="rId22"/>
    </p:embeddedFont>
    <p:embeddedFont>
      <p:font typeface="Kulim Park" pitchFamily="2" charset="77"/>
      <p:regular r:id="rId23"/>
      <p:bold r:id="rId24"/>
      <p:italic r:id="rId25"/>
      <p:boldItalic r:id="rId26"/>
    </p:embeddedFont>
    <p:embeddedFont>
      <p:font typeface="Kulim Park Light" pitchFamily="2" charset="77"/>
      <p:regular r:id="rId27"/>
      <p:bold r:id="rId28"/>
      <p:italic r:id="rId29"/>
      <p:boldItalic r:id="rId30"/>
    </p:embeddedFont>
    <p:embeddedFont>
      <p:font typeface="Montserrat" pitchFamily="2" charset="77"/>
      <p:regular r:id="rId31"/>
      <p:bold r:id="rId32"/>
      <p:italic r:id="rId33"/>
      <p:boldItalic r:id="rId34"/>
    </p:embeddedFont>
    <p:embeddedFont>
      <p:font typeface="Montserrat SemiBold" pitchFamily="2" charset="77"/>
      <p:regular r:id="rId35"/>
      <p:bold r:id="rId36"/>
      <p:italic r:id="rId37"/>
      <p:boldItalic r:id="rId38"/>
    </p:embeddedFont>
    <p:embeddedFont>
      <p:font typeface="Segoe UI" panose="020B0502040204020203" pitchFamily="34" charset="0"/>
      <p:regular r:id="rId39"/>
      <p:bold r:id="rId40"/>
      <p:italic r:id="rId41"/>
      <p:boldItalic r:id="rId42"/>
    </p:embeddedFont>
    <p:embeddedFont>
      <p:font typeface="Segoe UI Light" panose="020B0502040204020203" pitchFamily="34" charset="0"/>
      <p:regular r:id="rId43"/>
      <p:italic r:id="rId44"/>
    </p:embeddedFont>
    <p:embeddedFont>
      <p:font typeface="Segoe UI Semibold" panose="020B0502040204020203" pitchFamily="34" charset="0"/>
      <p:regular r:id="rId45"/>
      <p:bold r:id="rId46"/>
      <p:italic r:id="rId47"/>
      <p:boldItalic r:id="rId48"/>
    </p:embeddedFont>
    <p:embeddedFont>
      <p:font typeface="Tw Cen MT" panose="020B0602020104020603" pitchFamily="34" charset="77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6F6F"/>
    <a:srgbClr val="006A6B"/>
    <a:srgbClr val="00B2C2"/>
    <a:srgbClr val="00BF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29232C-5F20-436E-AADD-6DFC49EF0D26}" v="2" dt="2023-11-15T13:51:23.602"/>
  </p1510:revLst>
</p1510:revInfo>
</file>

<file path=ppt/tableStyles.xml><?xml version="1.0" encoding="utf-8"?>
<a:tblStyleLst xmlns:a="http://schemas.openxmlformats.org/drawingml/2006/main" def="{A6471979-4F55-4329-A02F-D7CC4A76CC44}">
  <a:tblStyle styleId="{A6471979-4F55-4329-A02F-D7CC4A76CC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E350D49-ADD6-414F-94D5-E7D26D3637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58" autoAdjust="0"/>
    <p:restoredTop sz="94643"/>
  </p:normalViewPr>
  <p:slideViewPr>
    <p:cSldViewPr snapToGrid="0">
      <p:cViewPr>
        <p:scale>
          <a:sx n="140" d="100"/>
          <a:sy n="140" d="100"/>
        </p:scale>
        <p:origin x="872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8.fntdata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20" Type="http://schemas.openxmlformats.org/officeDocument/2006/relationships/slide" Target="slides/slide18.xml"/><Relationship Id="rId41" Type="http://schemas.openxmlformats.org/officeDocument/2006/relationships/font" Target="fonts/font20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rnando Chiquiza" userId="29e6035e-2e49-4fe5-a0fb-a2372be62baa" providerId="ADAL" clId="{8229232C-5F20-436E-AADD-6DFC49EF0D26}"/>
    <pc:docChg chg="modSld">
      <pc:chgData name="Fernando Chiquiza" userId="29e6035e-2e49-4fe5-a0fb-a2372be62baa" providerId="ADAL" clId="{8229232C-5F20-436E-AADD-6DFC49EF0D26}" dt="2023-11-15T13:51:30.895" v="20" actId="1076"/>
      <pc:docMkLst>
        <pc:docMk/>
      </pc:docMkLst>
      <pc:sldChg chg="addSp modSp mod">
        <pc:chgData name="Fernando Chiquiza" userId="29e6035e-2e49-4fe5-a0fb-a2372be62baa" providerId="ADAL" clId="{8229232C-5F20-436E-AADD-6DFC49EF0D26}" dt="2023-11-15T13:51:30.895" v="20" actId="1076"/>
        <pc:sldMkLst>
          <pc:docMk/>
          <pc:sldMk cId="2505825178" sldId="263"/>
        </pc:sldMkLst>
        <pc:picChg chg="mod">
          <ac:chgData name="Fernando Chiquiza" userId="29e6035e-2e49-4fe5-a0fb-a2372be62baa" providerId="ADAL" clId="{8229232C-5F20-436E-AADD-6DFC49EF0D26}" dt="2023-11-15T13:51:21.606" v="14" actId="1076"/>
          <ac:picMkLst>
            <pc:docMk/>
            <pc:sldMk cId="2505825178" sldId="263"/>
            <ac:picMk id="3" creationId="{58F806B1-EB9A-37EC-3E5D-F2AEF14AB20D}"/>
          </ac:picMkLst>
        </pc:picChg>
        <pc:picChg chg="mod">
          <ac:chgData name="Fernando Chiquiza" userId="29e6035e-2e49-4fe5-a0fb-a2372be62baa" providerId="ADAL" clId="{8229232C-5F20-436E-AADD-6DFC49EF0D26}" dt="2023-11-15T13:51:25.191" v="16" actId="1076"/>
          <ac:picMkLst>
            <pc:docMk/>
            <pc:sldMk cId="2505825178" sldId="263"/>
            <ac:picMk id="4" creationId="{31AB85F4-D768-BC74-2244-9110654C8A62}"/>
          </ac:picMkLst>
        </pc:picChg>
        <pc:picChg chg="add mod">
          <ac:chgData name="Fernando Chiquiza" userId="29e6035e-2e49-4fe5-a0fb-a2372be62baa" providerId="ADAL" clId="{8229232C-5F20-436E-AADD-6DFC49EF0D26}" dt="2023-11-15T13:51:30.895" v="20" actId="1076"/>
          <ac:picMkLst>
            <pc:docMk/>
            <pc:sldMk cId="2505825178" sldId="263"/>
            <ac:picMk id="5" creationId="{5AD8828F-7F54-6A2A-16C8-49E3A0FCA7D4}"/>
          </ac:picMkLst>
        </pc:picChg>
        <pc:picChg chg="mod">
          <ac:chgData name="Fernando Chiquiza" userId="29e6035e-2e49-4fe5-a0fb-a2372be62baa" providerId="ADAL" clId="{8229232C-5F20-436E-AADD-6DFC49EF0D26}" dt="2023-11-15T13:51:29.704" v="19" actId="1076"/>
          <ac:picMkLst>
            <pc:docMk/>
            <pc:sldMk cId="2505825178" sldId="263"/>
            <ac:picMk id="6" creationId="{CDCD08F3-9155-A91A-E29F-D083716A4087}"/>
          </ac:picMkLst>
        </pc:picChg>
        <pc:picChg chg="mod">
          <ac:chgData name="Fernando Chiquiza" userId="29e6035e-2e49-4fe5-a0fb-a2372be62baa" providerId="ADAL" clId="{8229232C-5F20-436E-AADD-6DFC49EF0D26}" dt="2023-11-15T13:51:09.647" v="7" actId="1076"/>
          <ac:picMkLst>
            <pc:docMk/>
            <pc:sldMk cId="2505825178" sldId="263"/>
            <ac:picMk id="8" creationId="{5AA47A8F-9334-2290-8DE8-E12E572A8320}"/>
          </ac:picMkLst>
        </pc:picChg>
        <pc:picChg chg="mod">
          <ac:chgData name="Fernando Chiquiza" userId="29e6035e-2e49-4fe5-a0fb-a2372be62baa" providerId="ADAL" clId="{8229232C-5F20-436E-AADD-6DFC49EF0D26}" dt="2023-11-15T13:51:10.897" v="8" actId="1076"/>
          <ac:picMkLst>
            <pc:docMk/>
            <pc:sldMk cId="2505825178" sldId="263"/>
            <ac:picMk id="11" creationId="{5FFCE7DF-1B68-ABC3-77F3-58C43CF6F6B8}"/>
          </ac:picMkLst>
        </pc:picChg>
        <pc:picChg chg="mod">
          <ac:chgData name="Fernando Chiquiza" userId="29e6035e-2e49-4fe5-a0fb-a2372be62baa" providerId="ADAL" clId="{8229232C-5F20-436E-AADD-6DFC49EF0D26}" dt="2023-11-15T13:51:23.602" v="15" actId="1076"/>
          <ac:picMkLst>
            <pc:docMk/>
            <pc:sldMk cId="2505825178" sldId="263"/>
            <ac:picMk id="1026" creationId="{12A9681E-0626-C829-D571-57AB7D0D4732}"/>
          </ac:picMkLst>
        </pc:picChg>
      </pc:sldChg>
    </pc:docChg>
  </pc:docChgLst>
  <pc:docChgLst>
    <pc:chgData name="Fernando Chiquiza" userId="a33df59c-1246-471d-a4d4-cf2399fb6ab9" providerId="ADAL" clId="{C1EF3C1F-B006-462B-910F-75E16475D845}"/>
    <pc:docChg chg="custSel modSld">
      <pc:chgData name="Fernando Chiquiza" userId="a33df59c-1246-471d-a4d4-cf2399fb6ab9" providerId="ADAL" clId="{C1EF3C1F-B006-462B-910F-75E16475D845}" dt="2021-09-04T12:54:54.533" v="1" actId="478"/>
      <pc:docMkLst>
        <pc:docMk/>
      </pc:docMkLst>
      <pc:sldChg chg="addSp delSp mod">
        <pc:chgData name="Fernando Chiquiza" userId="a33df59c-1246-471d-a4d4-cf2399fb6ab9" providerId="ADAL" clId="{C1EF3C1F-B006-462B-910F-75E16475D845}" dt="2021-09-04T12:54:54.533" v="1" actId="478"/>
        <pc:sldMkLst>
          <pc:docMk/>
          <pc:sldMk cId="0" sldId="256"/>
        </pc:sldMkLst>
        <pc:spChg chg="add del">
          <ac:chgData name="Fernando Chiquiza" userId="a33df59c-1246-471d-a4d4-cf2399fb6ab9" providerId="ADAL" clId="{C1EF3C1F-B006-462B-910F-75E16475D845}" dt="2021-09-04T12:54:54.533" v="1" actId="478"/>
          <ac:spMkLst>
            <pc:docMk/>
            <pc:sldMk cId="0" sldId="256"/>
            <ac:spMk id="5" creationId="{7BEF502C-9423-423B-8500-20D53998A10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09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/>
                <a:ea typeface="Segoe UI" pitchFamily="34" charset="0"/>
                <a:cs typeface="+mn-cs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2/1/25 4:51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804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D53DB-FBEF-02C5-0633-D9A512D4A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79C0BC-C24E-F033-9A59-7BBD84919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39AB58-2FFB-294B-09DE-07D5C58A3A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A46AC3D-1DCF-F89D-53A4-37664332E65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2A4696-1725-EC18-DCF8-FAF7B4869F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7CB1EC-1670-4CC8-8E55-1205C9AB410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2/1/25 4:51 PM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FD912-54EC-4DF8-9274-6A75D7386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036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0841E-1E15-EF22-32A1-7F250EF87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F671F5-AEB8-095B-06CF-5160666E0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1E664D-E4A2-CF0C-1FD3-32C6987C16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3F964D6-AB2F-FDEF-3788-954A8D6C38B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BDE80C-986E-2E10-E5A9-962E5231555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D7D1BE2-3595-5633-9B2D-EF89F162DA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2/1/25 4:51 PM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6BDED-8284-9911-20C4-B547571A2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62619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2/1/25 4:51 PM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0506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2/1/25 4:51 PM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85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4F56E4-3F4F-ED41-82A7-1A0A6FD16499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536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>
          <a:extLst>
            <a:ext uri="{FF2B5EF4-FFF2-40B4-BE49-F238E27FC236}">
              <a16:creationId xmlns:a16="http://schemas.microsoft.com/office/drawing/2014/main" id="{08A9AA28-91A4-D350-5C8C-1763CEDDF1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f391192_017:notes">
            <a:extLst>
              <a:ext uri="{FF2B5EF4-FFF2-40B4-BE49-F238E27FC236}">
                <a16:creationId xmlns:a16="http://schemas.microsoft.com/office/drawing/2014/main" id="{E13B15E8-646C-92DC-E08C-FBAA6F0367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f391192_017:notes">
            <a:extLst>
              <a:ext uri="{FF2B5EF4-FFF2-40B4-BE49-F238E27FC236}">
                <a16:creationId xmlns:a16="http://schemas.microsoft.com/office/drawing/2014/main" id="{AD856F3F-6014-6582-FA4E-5A9F372C47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299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1"/>
            </a:gs>
            <a:gs pos="37000">
              <a:schemeClr val="dk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8" y="-13"/>
            <a:ext cx="7710766" cy="5142022"/>
            <a:chOff x="-8" y="-13"/>
            <a:chExt cx="7710766" cy="5142022"/>
          </a:xfrm>
        </p:grpSpPr>
        <p:sp>
          <p:nvSpPr>
            <p:cNvPr id="11" name="Google Shape;11;p2"/>
            <p:cNvSpPr/>
            <p:nvPr/>
          </p:nvSpPr>
          <p:spPr>
            <a:xfrm>
              <a:off x="-8" y="-13"/>
              <a:ext cx="7710766" cy="5142022"/>
            </a:xfrm>
            <a:custGeom>
              <a:avLst/>
              <a:gdLst/>
              <a:ahLst/>
              <a:cxnLst/>
              <a:rect l="l" t="t" r="r" b="b"/>
              <a:pathLst>
                <a:path w="3427007" h="2285343" extrusionOk="0">
                  <a:moveTo>
                    <a:pt x="3264200" y="1931013"/>
                  </a:moveTo>
                  <a:cubicBezTo>
                    <a:pt x="3059555" y="1738083"/>
                    <a:pt x="2707189" y="1625228"/>
                    <a:pt x="2663923" y="1311888"/>
                  </a:cubicBezTo>
                  <a:cubicBezTo>
                    <a:pt x="2646918" y="776320"/>
                    <a:pt x="3405816" y="668129"/>
                    <a:pt x="325855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426103" y="2285343"/>
                  </a:lnTo>
                  <a:cubicBezTo>
                    <a:pt x="3436148" y="2153964"/>
                    <a:pt x="3361302" y="2023504"/>
                    <a:pt x="3264200" y="193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8" y="-13"/>
              <a:ext cx="7536339" cy="5142022"/>
            </a:xfrm>
            <a:custGeom>
              <a:avLst/>
              <a:gdLst/>
              <a:ahLst/>
              <a:cxnLst/>
              <a:rect l="l" t="t" r="r" b="b"/>
              <a:pathLst>
                <a:path w="3349484" h="2285343" extrusionOk="0">
                  <a:moveTo>
                    <a:pt x="3135123" y="1986849"/>
                  </a:moveTo>
                  <a:cubicBezTo>
                    <a:pt x="3002568" y="1888315"/>
                    <a:pt x="2836659" y="1848901"/>
                    <a:pt x="2687952" y="1777628"/>
                  </a:cubicBezTo>
                  <a:cubicBezTo>
                    <a:pt x="2379377" y="1643884"/>
                    <a:pt x="2269472" y="1317800"/>
                    <a:pt x="2551129" y="1092748"/>
                  </a:cubicBezTo>
                  <a:cubicBezTo>
                    <a:pt x="2647246" y="1012409"/>
                    <a:pt x="2763520" y="961040"/>
                    <a:pt x="2873688" y="901459"/>
                  </a:cubicBezTo>
                  <a:cubicBezTo>
                    <a:pt x="3268796" y="717528"/>
                    <a:pt x="3285865" y="371278"/>
                    <a:pt x="315468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3349485" y="2285343"/>
                  </a:lnTo>
                  <a:cubicBezTo>
                    <a:pt x="3310420" y="2166169"/>
                    <a:pt x="3235575" y="2061939"/>
                    <a:pt x="3135123" y="19868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8" y="-13"/>
              <a:ext cx="6852517" cy="5142022"/>
            </a:xfrm>
            <a:custGeom>
              <a:avLst/>
              <a:gdLst/>
              <a:ahLst/>
              <a:cxnLst/>
              <a:rect l="l" t="t" r="r" b="b"/>
              <a:pathLst>
                <a:path w="3045563" h="2285343" extrusionOk="0">
                  <a:moveTo>
                    <a:pt x="2807574" y="2063115"/>
                  </a:moveTo>
                  <a:cubicBezTo>
                    <a:pt x="2956478" y="1994404"/>
                    <a:pt x="2840008" y="1887198"/>
                    <a:pt x="2727411" y="1875177"/>
                  </a:cubicBezTo>
                  <a:cubicBezTo>
                    <a:pt x="2250301" y="1750695"/>
                    <a:pt x="2181824" y="1070150"/>
                    <a:pt x="2624661" y="853112"/>
                  </a:cubicBezTo>
                  <a:cubicBezTo>
                    <a:pt x="2701215" y="814552"/>
                    <a:pt x="2785909" y="794451"/>
                    <a:pt x="2863446" y="757796"/>
                  </a:cubicBezTo>
                  <a:cubicBezTo>
                    <a:pt x="3297881" y="540560"/>
                    <a:pt x="2793262" y="253036"/>
                    <a:pt x="2983397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81190" y="2285343"/>
                  </a:lnTo>
                  <a:cubicBezTo>
                    <a:pt x="2683685" y="2196596"/>
                    <a:pt x="2730299" y="2108047"/>
                    <a:pt x="2807574" y="20631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8" y="-13"/>
              <a:ext cx="6478551" cy="5142022"/>
            </a:xfrm>
            <a:custGeom>
              <a:avLst/>
              <a:gdLst/>
              <a:ahLst/>
              <a:cxnLst/>
              <a:rect l="l" t="t" r="r" b="b"/>
              <a:pathLst>
                <a:path w="2879356" h="2285343" extrusionOk="0">
                  <a:moveTo>
                    <a:pt x="2483636" y="1975748"/>
                  </a:moveTo>
                  <a:cubicBezTo>
                    <a:pt x="2425729" y="1949472"/>
                    <a:pt x="2357974" y="1946319"/>
                    <a:pt x="2304203" y="1912292"/>
                  </a:cubicBezTo>
                  <a:cubicBezTo>
                    <a:pt x="2200338" y="1846602"/>
                    <a:pt x="2149981" y="1693020"/>
                    <a:pt x="2194297" y="1578391"/>
                  </a:cubicBezTo>
                  <a:cubicBezTo>
                    <a:pt x="2362898" y="1262161"/>
                    <a:pt x="2082226" y="851863"/>
                    <a:pt x="2213994" y="698938"/>
                  </a:cubicBezTo>
                  <a:cubicBezTo>
                    <a:pt x="2289890" y="640671"/>
                    <a:pt x="2476086" y="701106"/>
                    <a:pt x="2569840" y="720484"/>
                  </a:cubicBezTo>
                  <a:cubicBezTo>
                    <a:pt x="3121795" y="827427"/>
                    <a:pt x="2785252" y="260657"/>
                    <a:pt x="2696422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605819" y="2285343"/>
                  </a:lnTo>
                  <a:cubicBezTo>
                    <a:pt x="2646787" y="2172291"/>
                    <a:pt x="2595314" y="2026460"/>
                    <a:pt x="2483636" y="1975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8" y="-13"/>
              <a:ext cx="6272190" cy="5142022"/>
            </a:xfrm>
            <a:custGeom>
              <a:avLst/>
              <a:gdLst/>
              <a:ahLst/>
              <a:cxnLst/>
              <a:rect l="l" t="t" r="r" b="b"/>
              <a:pathLst>
                <a:path w="2787640" h="2285343" extrusionOk="0">
                  <a:moveTo>
                    <a:pt x="2551129" y="2165460"/>
                  </a:moveTo>
                  <a:cubicBezTo>
                    <a:pt x="2474839" y="1961822"/>
                    <a:pt x="2182086" y="2092478"/>
                    <a:pt x="2041192" y="1984090"/>
                  </a:cubicBezTo>
                  <a:cubicBezTo>
                    <a:pt x="1755530" y="1606309"/>
                    <a:pt x="2254765" y="1476178"/>
                    <a:pt x="2067125" y="765219"/>
                  </a:cubicBezTo>
                  <a:cubicBezTo>
                    <a:pt x="2053010" y="702617"/>
                    <a:pt x="2051631" y="620702"/>
                    <a:pt x="2107765" y="589762"/>
                  </a:cubicBezTo>
                  <a:cubicBezTo>
                    <a:pt x="2139214" y="572223"/>
                    <a:pt x="2178081" y="579120"/>
                    <a:pt x="2213403" y="586543"/>
                  </a:cubicBezTo>
                  <a:cubicBezTo>
                    <a:pt x="2363423" y="609994"/>
                    <a:pt x="2512983" y="669378"/>
                    <a:pt x="2665433" y="663991"/>
                  </a:cubicBezTo>
                  <a:cubicBezTo>
                    <a:pt x="2829568" y="636467"/>
                    <a:pt x="2809872" y="484724"/>
                    <a:pt x="2714805" y="382445"/>
                  </a:cubicBezTo>
                  <a:cubicBezTo>
                    <a:pt x="2614157" y="255007"/>
                    <a:pt x="2513443" y="127523"/>
                    <a:pt x="241279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536094" y="2285343"/>
                  </a:lnTo>
                  <a:cubicBezTo>
                    <a:pt x="2555134" y="2247966"/>
                    <a:pt x="2563012" y="2205202"/>
                    <a:pt x="2551129" y="216546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8" y="-13"/>
              <a:ext cx="5978795" cy="5142022"/>
            </a:xfrm>
            <a:custGeom>
              <a:avLst/>
              <a:gdLst/>
              <a:ahLst/>
              <a:cxnLst/>
              <a:rect l="l" t="t" r="r" b="b"/>
              <a:pathLst>
                <a:path w="2657242" h="2285343" extrusionOk="0">
                  <a:moveTo>
                    <a:pt x="2007248" y="2113499"/>
                  </a:moveTo>
                  <a:cubicBezTo>
                    <a:pt x="1570122" y="1477098"/>
                    <a:pt x="2433082" y="1775854"/>
                    <a:pt x="2003441" y="835244"/>
                  </a:cubicBezTo>
                  <a:cubicBezTo>
                    <a:pt x="1977901" y="745052"/>
                    <a:pt x="1922620" y="648094"/>
                    <a:pt x="1965558" y="564800"/>
                  </a:cubicBezTo>
                  <a:cubicBezTo>
                    <a:pt x="2004426" y="489322"/>
                    <a:pt x="2106518" y="470798"/>
                    <a:pt x="2189570" y="488337"/>
                  </a:cubicBezTo>
                  <a:cubicBezTo>
                    <a:pt x="2272623" y="505876"/>
                    <a:pt x="2348716" y="549428"/>
                    <a:pt x="2432491" y="564274"/>
                  </a:cubicBezTo>
                  <a:cubicBezTo>
                    <a:pt x="2646524" y="602374"/>
                    <a:pt x="2740016" y="398211"/>
                    <a:pt x="2567739" y="263810"/>
                  </a:cubicBezTo>
                  <a:cubicBezTo>
                    <a:pt x="2468142" y="185967"/>
                    <a:pt x="2311687" y="141430"/>
                    <a:pt x="228785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2023268" y="2285343"/>
                  </a:lnTo>
                  <a:cubicBezTo>
                    <a:pt x="2055570" y="2233645"/>
                    <a:pt x="2039156" y="2165000"/>
                    <a:pt x="2007248" y="211349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5800" y="658575"/>
            <a:ext cx="3620100" cy="382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BE03E8CB-865C-F078-12C7-FBA6C05CB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  <p:pic>
        <p:nvPicPr>
          <p:cNvPr id="3" name="Imagen 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5D5BA27-978A-1213-E604-6AC111751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2509" y="1499944"/>
            <a:ext cx="2121381" cy="21436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5FAE25-B5C3-72B3-773B-0CF8F342C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5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DA2C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462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05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 defaul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1380905" cy="1472554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50" y="3540642"/>
            <a:ext cx="7784879" cy="1411168"/>
          </a:xfrm>
        </p:spPr>
        <p:txBody>
          <a:bodyPr>
            <a:norm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628649" y="1746397"/>
            <a:ext cx="1380905" cy="15948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971609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650" y="273844"/>
            <a:ext cx="1380905" cy="1472554"/>
          </a:xfrm>
        </p:spPr>
        <p:txBody>
          <a:bodyPr>
            <a:normAutofit/>
          </a:bodyPr>
          <a:lstStyle>
            <a:lvl1pPr algn="ctr">
              <a:defRPr sz="72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13529" y="121153"/>
            <a:ext cx="540000" cy="369141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650" y="3540642"/>
            <a:ext cx="7784879" cy="1411168"/>
          </a:xfrm>
        </p:spPr>
        <p:txBody>
          <a:bodyPr>
            <a:normAutofit/>
          </a:bodyPr>
          <a:lstStyle>
            <a:lvl1pPr marL="0" indent="0">
              <a:buNone/>
              <a:defRPr sz="7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628649" y="1746397"/>
            <a:ext cx="1380905" cy="159488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1435073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30933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831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20756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3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913" y="1793081"/>
            <a:ext cx="2448306" cy="1045671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41697" indent="-113110">
              <a:defRPr lang="en-US" sz="1350" dirty="0"/>
            </a:lvl2pPr>
            <a:lvl3pPr marL="350044" indent="-103585">
              <a:defRPr lang="en-US" dirty="0"/>
            </a:lvl3pPr>
            <a:lvl4pPr marL="446485" indent="-96441">
              <a:defRPr lang="en-US" dirty="0"/>
            </a:lvl4pPr>
            <a:lvl5pPr marL="548879" indent="-916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7847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7847" y="1788101"/>
            <a:ext cx="2448306" cy="1045671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781" y="1078706"/>
            <a:ext cx="2448306" cy="50783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5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6781" y="1793081"/>
            <a:ext cx="2448306" cy="1045671"/>
          </a:xfrm>
        </p:spPr>
        <p:txBody>
          <a:bodyPr wrap="square">
            <a:spAutoFit/>
          </a:bodyPr>
          <a:lstStyle>
            <a:lvl1pPr marL="132160" indent="-132160">
              <a:defRPr lang="en-US" sz="1500" dirty="0"/>
            </a:lvl1pPr>
            <a:lvl2pPr marL="298847" indent="-127397">
              <a:defRPr lang="en-US" sz="1350" dirty="0"/>
            </a:lvl2pPr>
            <a:lvl3pPr marL="416719" indent="-117872">
              <a:defRPr lang="en-US" dirty="0"/>
            </a:lvl3pPr>
            <a:lvl4pPr marL="514350" indent="-102394">
              <a:defRPr lang="en-US" dirty="0"/>
            </a:lvl4pPr>
            <a:lvl5pPr marL="600075" indent="-8334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45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6399000">
        <p:fade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bg>
      <p:bgPr>
        <a:gradFill>
          <a:gsLst>
            <a:gs pos="0">
              <a:schemeClr val="accent1"/>
            </a:gs>
            <a:gs pos="50000">
              <a:schemeClr val="dk2"/>
            </a:gs>
            <a:gs pos="100000">
              <a:schemeClr val="dk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oogle Shape;64;p7"/>
          <p:cNvGrpSpPr/>
          <p:nvPr/>
        </p:nvGrpSpPr>
        <p:grpSpPr>
          <a:xfrm>
            <a:off x="-5" y="-10"/>
            <a:ext cx="9145330" cy="5142763"/>
            <a:chOff x="-5" y="-10"/>
            <a:chExt cx="9145330" cy="5142763"/>
          </a:xfrm>
        </p:grpSpPr>
        <p:sp>
          <p:nvSpPr>
            <p:cNvPr id="65" name="Google Shape;65;p7"/>
            <p:cNvSpPr/>
            <p:nvPr/>
          </p:nvSpPr>
          <p:spPr>
            <a:xfrm>
              <a:off x="436" y="-10"/>
              <a:ext cx="9144886" cy="5142760"/>
            </a:xfrm>
            <a:custGeom>
              <a:avLst/>
              <a:gdLst/>
              <a:ahLst/>
              <a:cxnLst/>
              <a:rect l="l" t="t" r="r" b="b"/>
              <a:pathLst>
                <a:path w="4064394" h="2285671" extrusionOk="0">
                  <a:moveTo>
                    <a:pt x="3915359" y="1249483"/>
                  </a:moveTo>
                  <a:cubicBezTo>
                    <a:pt x="3758905" y="1375673"/>
                    <a:pt x="3604486" y="1367725"/>
                    <a:pt x="3572381" y="1142869"/>
                  </a:cubicBezTo>
                  <a:cubicBezTo>
                    <a:pt x="3564371" y="1057472"/>
                    <a:pt x="3585512" y="972535"/>
                    <a:pt x="3594835" y="887270"/>
                  </a:cubicBezTo>
                  <a:cubicBezTo>
                    <a:pt x="3604157" y="802005"/>
                    <a:pt x="3597723" y="707609"/>
                    <a:pt x="3544938" y="644219"/>
                  </a:cubicBezTo>
                  <a:cubicBezTo>
                    <a:pt x="3492151" y="580828"/>
                    <a:pt x="3402533" y="563289"/>
                    <a:pt x="3347252" y="501147"/>
                  </a:cubicBezTo>
                  <a:cubicBezTo>
                    <a:pt x="3215944" y="341980"/>
                    <a:pt x="3347252" y="113972"/>
                    <a:pt x="3484470" y="0"/>
                  </a:cubicBezTo>
                  <a:lnTo>
                    <a:pt x="0" y="0"/>
                  </a:lnTo>
                  <a:lnTo>
                    <a:pt x="0" y="2285672"/>
                  </a:lnTo>
                  <a:lnTo>
                    <a:pt x="4064394" y="2285672"/>
                  </a:lnTo>
                  <a:lnTo>
                    <a:pt x="4064394" y="1205077"/>
                  </a:lnTo>
                  <a:cubicBezTo>
                    <a:pt x="4016007" y="1198508"/>
                    <a:pt x="3959741" y="1220908"/>
                    <a:pt x="3915359" y="12494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921596" y="1306896"/>
                  </a:moveTo>
                  <a:cubicBezTo>
                    <a:pt x="3827382" y="1355046"/>
                    <a:pt x="3758839" y="1489579"/>
                    <a:pt x="3641252" y="1479923"/>
                  </a:cubicBezTo>
                  <a:cubicBezTo>
                    <a:pt x="3438840" y="1433940"/>
                    <a:pt x="3511651" y="1152459"/>
                    <a:pt x="3489000" y="998483"/>
                  </a:cubicBezTo>
                  <a:cubicBezTo>
                    <a:pt x="3445274" y="740060"/>
                    <a:pt x="3136174" y="567099"/>
                    <a:pt x="3190076" y="285685"/>
                  </a:cubicBezTo>
                  <a:cubicBezTo>
                    <a:pt x="3210823" y="187938"/>
                    <a:pt x="3283305" y="103593"/>
                    <a:pt x="3278381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1314779"/>
                  </a:lnTo>
                  <a:cubicBezTo>
                    <a:pt x="4026971" y="1280751"/>
                    <a:pt x="3967291" y="1283576"/>
                    <a:pt x="3921596" y="1306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-5" y="731"/>
              <a:ext cx="9145330" cy="5142022"/>
            </a:xfrm>
            <a:custGeom>
              <a:avLst/>
              <a:gdLst/>
              <a:ahLst/>
              <a:cxnLst/>
              <a:rect l="l" t="t" r="r" b="b"/>
              <a:pathLst>
                <a:path w="4064591" h="2285343" extrusionOk="0">
                  <a:moveTo>
                    <a:pt x="3770329" y="1529387"/>
                  </a:moveTo>
                  <a:cubicBezTo>
                    <a:pt x="3385594" y="1586602"/>
                    <a:pt x="3413301" y="1366017"/>
                    <a:pt x="3417043" y="1072384"/>
                  </a:cubicBezTo>
                  <a:cubicBezTo>
                    <a:pt x="3360449" y="715689"/>
                    <a:pt x="2974270" y="507453"/>
                    <a:pt x="3214762" y="117322"/>
                  </a:cubicBezTo>
                  <a:cubicBezTo>
                    <a:pt x="3227893" y="80141"/>
                    <a:pt x="3233605" y="36983"/>
                    <a:pt x="3223625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591" y="2285343"/>
                  </a:lnTo>
                  <a:lnTo>
                    <a:pt x="4064591" y="1598886"/>
                  </a:lnTo>
                  <a:cubicBezTo>
                    <a:pt x="3998346" y="1512308"/>
                    <a:pt x="3874916" y="1516052"/>
                    <a:pt x="3770329" y="1529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436" y="583"/>
              <a:ext cx="9144886" cy="5142168"/>
            </a:xfrm>
            <a:custGeom>
              <a:avLst/>
              <a:gdLst/>
              <a:ahLst/>
              <a:cxnLst/>
              <a:rect l="l" t="t" r="r" b="b"/>
              <a:pathLst>
                <a:path w="4064394" h="2285408" extrusionOk="0">
                  <a:moveTo>
                    <a:pt x="3518216" y="1610776"/>
                  </a:moveTo>
                  <a:cubicBezTo>
                    <a:pt x="3308123" y="1694859"/>
                    <a:pt x="3276477" y="1573793"/>
                    <a:pt x="3327359" y="1394788"/>
                  </a:cubicBezTo>
                  <a:cubicBezTo>
                    <a:pt x="3353621" y="1255855"/>
                    <a:pt x="3313637" y="1105097"/>
                    <a:pt x="3223691" y="1003935"/>
                  </a:cubicBezTo>
                  <a:cubicBezTo>
                    <a:pt x="3022920" y="804107"/>
                    <a:pt x="3083059" y="820727"/>
                    <a:pt x="3141820" y="584638"/>
                  </a:cubicBezTo>
                  <a:cubicBezTo>
                    <a:pt x="3145891" y="476184"/>
                    <a:pt x="3038415" y="408787"/>
                    <a:pt x="2988780" y="315310"/>
                  </a:cubicBezTo>
                  <a:cubicBezTo>
                    <a:pt x="2935534" y="216184"/>
                    <a:pt x="2953524" y="78302"/>
                    <a:pt x="3036904" y="0"/>
                  </a:cubicBezTo>
                  <a:lnTo>
                    <a:pt x="0" y="0"/>
                  </a:lnTo>
                  <a:lnTo>
                    <a:pt x="0" y="2285409"/>
                  </a:lnTo>
                  <a:lnTo>
                    <a:pt x="4064394" y="2285409"/>
                  </a:lnTo>
                  <a:lnTo>
                    <a:pt x="4064394" y="1775263"/>
                  </a:lnTo>
                  <a:cubicBezTo>
                    <a:pt x="3874128" y="1764358"/>
                    <a:pt x="3706841" y="1566435"/>
                    <a:pt x="3518216" y="16107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731" y="731"/>
              <a:ext cx="9144589" cy="5142022"/>
            </a:xfrm>
            <a:custGeom>
              <a:avLst/>
              <a:gdLst/>
              <a:ahLst/>
              <a:cxnLst/>
              <a:rect l="l" t="t" r="r" b="b"/>
              <a:pathLst>
                <a:path w="4064262" h="2285343" extrusionOk="0">
                  <a:moveTo>
                    <a:pt x="3911354" y="1813823"/>
                  </a:moveTo>
                  <a:cubicBezTo>
                    <a:pt x="3733431" y="1756279"/>
                    <a:pt x="3525766" y="1820392"/>
                    <a:pt x="3358808" y="1722711"/>
                  </a:cubicBezTo>
                  <a:cubicBezTo>
                    <a:pt x="3177667" y="1604864"/>
                    <a:pt x="3210363" y="1445238"/>
                    <a:pt x="3338586" y="1300852"/>
                  </a:cubicBezTo>
                  <a:cubicBezTo>
                    <a:pt x="3453941" y="1143197"/>
                    <a:pt x="3377978" y="1019175"/>
                    <a:pt x="3192965" y="1000454"/>
                  </a:cubicBezTo>
                  <a:cubicBezTo>
                    <a:pt x="2865678" y="937129"/>
                    <a:pt x="3055091" y="791166"/>
                    <a:pt x="3032571" y="594426"/>
                  </a:cubicBezTo>
                  <a:cubicBezTo>
                    <a:pt x="3008870" y="510278"/>
                    <a:pt x="2913277" y="477761"/>
                    <a:pt x="2846901" y="423304"/>
                  </a:cubicBezTo>
                  <a:cubicBezTo>
                    <a:pt x="2723602" y="324770"/>
                    <a:pt x="2700886" y="123037"/>
                    <a:pt x="2803438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263" y="2285343"/>
                  </a:lnTo>
                  <a:lnTo>
                    <a:pt x="4064263" y="1916167"/>
                  </a:lnTo>
                  <a:cubicBezTo>
                    <a:pt x="4026118" y="1868214"/>
                    <a:pt x="3969852" y="1832741"/>
                    <a:pt x="3911354" y="181382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436" y="731"/>
              <a:ext cx="9144886" cy="5142022"/>
            </a:xfrm>
            <a:custGeom>
              <a:avLst/>
              <a:gdLst/>
              <a:ahLst/>
              <a:cxnLst/>
              <a:rect l="l" t="t" r="r" b="b"/>
              <a:pathLst>
                <a:path w="4064394" h="2285343" extrusionOk="0">
                  <a:moveTo>
                    <a:pt x="3763435" y="1980675"/>
                  </a:moveTo>
                  <a:cubicBezTo>
                    <a:pt x="3694695" y="2003469"/>
                    <a:pt x="3636788" y="2052539"/>
                    <a:pt x="3567588" y="2074020"/>
                  </a:cubicBezTo>
                  <a:cubicBezTo>
                    <a:pt x="3429714" y="2116718"/>
                    <a:pt x="3273391" y="2032701"/>
                    <a:pt x="3205242" y="1905263"/>
                  </a:cubicBezTo>
                  <a:cubicBezTo>
                    <a:pt x="3082469" y="1678240"/>
                    <a:pt x="3215156" y="1486623"/>
                    <a:pt x="3268861" y="1269453"/>
                  </a:cubicBezTo>
                  <a:cubicBezTo>
                    <a:pt x="3268007" y="941004"/>
                    <a:pt x="3006244" y="1151737"/>
                    <a:pt x="2907172" y="1045583"/>
                  </a:cubicBezTo>
                  <a:cubicBezTo>
                    <a:pt x="2870405" y="1001833"/>
                    <a:pt x="2887935" y="934239"/>
                    <a:pt x="2918530" y="886022"/>
                  </a:cubicBezTo>
                  <a:cubicBezTo>
                    <a:pt x="3044717" y="741505"/>
                    <a:pt x="3036708" y="613476"/>
                    <a:pt x="2871981" y="500030"/>
                  </a:cubicBezTo>
                  <a:cubicBezTo>
                    <a:pt x="2666286" y="390788"/>
                    <a:pt x="2485474" y="247716"/>
                    <a:pt x="2627944" y="0"/>
                  </a:cubicBezTo>
                  <a:lnTo>
                    <a:pt x="0" y="0"/>
                  </a:lnTo>
                  <a:lnTo>
                    <a:pt x="0" y="2285343"/>
                  </a:lnTo>
                  <a:lnTo>
                    <a:pt x="4064394" y="2285343"/>
                  </a:lnTo>
                  <a:lnTo>
                    <a:pt x="4064394" y="2074020"/>
                  </a:lnTo>
                  <a:cubicBezTo>
                    <a:pt x="3992306" y="1989674"/>
                    <a:pt x="3869992" y="1945268"/>
                    <a:pt x="3763435" y="198067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85750" dist="9525" algn="bl" rotWithShape="0">
                <a:schemeClr val="dk1">
                  <a:alpha val="30000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3400204" y="1592600"/>
            <a:ext cx="2666100" cy="29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05FAE25-B5C3-72B3-773B-0CF8F342C1C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9331" y="63473"/>
            <a:ext cx="515321" cy="52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35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94425"/>
            <a:ext cx="5215200" cy="7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92600"/>
            <a:ext cx="5215200" cy="29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683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L="914400" lvl="1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L="1371600" lvl="2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L="1828800" lvl="3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L="2286000" lvl="4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L="2743200" lvl="5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L="3200400" lvl="6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●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L="3657600" lvl="7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○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L="4114800" lvl="8" indent="-3683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Kulim Park Light"/>
              <a:buChar char="■"/>
              <a:defRPr sz="2200">
                <a:solidFill>
                  <a:schemeClr val="dk1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lvl="1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lvl="2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lvl="3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lvl="4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lvl="5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lvl="6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lvl="7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lvl="8" algn="r" rtl="0">
              <a:buNone/>
              <a:defRPr sz="1300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3"/>
            <a:ext cx="8363938" cy="560923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525798"/>
            <a:ext cx="8366320" cy="15419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24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</p:sldLayoutIdLst>
  <p:hf hdr="0" ftr="0" dt="0"/>
  <p:txStyles>
    <p:titleStyle>
      <a:lvl1pPr algn="l" defTabSz="514466" rtl="0" eaLnBrk="1" latinLnBrk="0" hangingPunct="1">
        <a:lnSpc>
          <a:spcPct val="90000"/>
        </a:lnSpc>
        <a:spcBef>
          <a:spcPct val="0"/>
        </a:spcBef>
        <a:buNone/>
        <a:defRPr lang="en-US" sz="3038" b="0" kern="1200" cap="none" spc="-56" baseline="0" dirty="0" smtClean="0">
          <a:ln w="3175">
            <a:noFill/>
          </a:ln>
          <a:solidFill>
            <a:srgbClr val="0071BC"/>
          </a:solidFill>
          <a:effectLst/>
          <a:latin typeface="+mj-lt"/>
          <a:ea typeface="+mn-ea"/>
          <a:cs typeface="Arial" charset="0"/>
        </a:defRPr>
      </a:lvl1pPr>
    </p:titleStyle>
    <p:bodyStyle>
      <a:lvl1pPr marL="191147" marR="0" indent="-191147" algn="l" defTabSz="51446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80000"/>
        <a:buFont typeface="Arial" pitchFamily="34" charset="0"/>
        <a:buChar char="•"/>
        <a:tabLst/>
        <a:defRPr sz="2026" kern="1200" spc="-40" baseline="0">
          <a:solidFill>
            <a:srgbClr val="333333"/>
          </a:solidFill>
          <a:latin typeface="+mj-lt"/>
          <a:ea typeface="+mn-ea"/>
          <a:cs typeface="+mn-cs"/>
        </a:defRPr>
      </a:lvl1pPr>
      <a:lvl2pPr marL="322448" marR="0" indent="-131302" algn="l" defTabSz="51446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350" kern="1200" spc="0" baseline="0">
          <a:solidFill>
            <a:srgbClr val="333333"/>
          </a:solidFill>
          <a:latin typeface="+mn-lt"/>
          <a:ea typeface="+mn-ea"/>
          <a:cs typeface="+mn-cs"/>
        </a:defRPr>
      </a:lvl2pPr>
      <a:lvl3pPr marL="449283" marR="0" indent="-126836" algn="l" defTabSz="51446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449283" algn="l"/>
        </a:tabLst>
        <a:defRPr sz="1350" kern="1200" spc="0" baseline="0">
          <a:solidFill>
            <a:srgbClr val="333333"/>
          </a:solidFill>
          <a:latin typeface="+mn-lt"/>
          <a:ea typeface="+mn-ea"/>
          <a:cs typeface="+mn-cs"/>
        </a:defRPr>
      </a:lvl3pPr>
      <a:lvl4pPr marL="579692" marR="0" indent="-130409" algn="l" defTabSz="51446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125" kern="1200" spc="0" baseline="0">
          <a:solidFill>
            <a:srgbClr val="333333"/>
          </a:solidFill>
          <a:latin typeface="+mn-lt"/>
          <a:ea typeface="+mn-ea"/>
          <a:cs typeface="+mn-cs"/>
        </a:defRPr>
      </a:lvl4pPr>
      <a:lvl5pPr marL="706527" marR="0" indent="-126836" algn="l" defTabSz="51446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706527" algn="l"/>
        </a:tabLst>
        <a:defRPr sz="1125" kern="1200" spc="0" baseline="0">
          <a:solidFill>
            <a:srgbClr val="333333"/>
          </a:solidFill>
          <a:latin typeface="+mn-lt"/>
          <a:ea typeface="+mn-ea"/>
          <a:cs typeface="+mn-cs"/>
        </a:defRPr>
      </a:lvl5pPr>
      <a:lvl6pPr marL="1414783" indent="-128617" algn="l" defTabSz="51446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672016" indent="-128617" algn="l" defTabSz="51446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1929250" indent="-128617" algn="l" defTabSz="51446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186483" indent="-128617" algn="l" defTabSz="514466" rtl="0" eaLnBrk="1" latinLnBrk="0" hangingPunct="1">
        <a:spcBef>
          <a:spcPct val="20000"/>
        </a:spcBef>
        <a:buFont typeface="Arial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234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466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700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933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6167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400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633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867" algn="l" defTabSz="514466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langchain-ai/langchain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kernel-memory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95561" y="0"/>
            <a:ext cx="4224025" cy="383621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TENERIFE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WINTER</a:t>
            </a:r>
            <a:r>
              <a:rPr lang="en" dirty="0">
                <a:solidFill>
                  <a:srgbClr val="006A6B"/>
                </a:solidFill>
                <a:latin typeface="Tw Cen MT" panose="020B0602020104020603" pitchFamily="34" charset="0"/>
              </a:rPr>
              <a:t> </a:t>
            </a:r>
            <a:r>
              <a:rPr lang="en" dirty="0">
                <a:solidFill>
                  <a:schemeClr val="accent1">
                    <a:lumMod val="75000"/>
                  </a:schemeClr>
                </a:solidFill>
                <a:latin typeface="Tw Cen MT" panose="020B0602020104020603" pitchFamily="34" charset="0"/>
              </a:rPr>
              <a:t>SESSIONS</a:t>
            </a:r>
            <a:br>
              <a:rPr lang="en" dirty="0">
                <a:solidFill>
                  <a:srgbClr val="006A6B"/>
                </a:solidFill>
              </a:rPr>
            </a:br>
            <a:r>
              <a:rPr lang="en" dirty="0"/>
              <a:t> </a:t>
            </a: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  <a:cs typeface="Kigelia Arabic Light" panose="020F0502020204030204" pitchFamily="34" charset="0"/>
              </a:rPr>
              <a:t>GuarandingaTECH</a:t>
            </a:r>
            <a:br>
              <a:rPr lang="en" sz="3200" dirty="0">
                <a:solidFill>
                  <a:srgbClr val="00B2C2"/>
                </a:solidFill>
              </a:rPr>
            </a:br>
            <a:r>
              <a:rPr lang="en" sz="3200" dirty="0">
                <a:solidFill>
                  <a:srgbClr val="00B2C2"/>
                </a:solidFill>
                <a:latin typeface="Arial Rounded MT Bold" panose="020F0704030504030204" pitchFamily="34" charset="0"/>
              </a:rPr>
              <a:t>TenerifeDEV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3" name="Picture 2" descr="A yellow and purple numbers&#10;&#10;Description automatically generated">
            <a:extLst>
              <a:ext uri="{FF2B5EF4-FFF2-40B4-BE49-F238E27FC236}">
                <a16:creationId xmlns:a16="http://schemas.microsoft.com/office/drawing/2014/main" id="{CD8280B7-0B7D-60F4-8E8E-A62BFCD98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592" y="3711743"/>
            <a:ext cx="2143111" cy="112441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73E8B-23AE-1233-899E-7813A3400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POC </a:t>
            </a:r>
            <a:r>
              <a:rPr lang="en-US" dirty="0">
                <a:sym typeface="Wingdings" panose="05000000000000000000" pitchFamily="2" charset="2"/>
              </a:rPr>
              <a:t> PROD:  The </a:t>
            </a:r>
            <a:r>
              <a:rPr lang="en-US" dirty="0"/>
              <a:t>Top Questions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008FF-3EE6-AD17-D947-007C1462B1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5794" y="1217205"/>
            <a:ext cx="2251425" cy="230833"/>
          </a:xfrm>
        </p:spPr>
        <p:txBody>
          <a:bodyPr anchor="ctr"/>
          <a:lstStyle/>
          <a:p>
            <a:r>
              <a:rPr lang="en-US" sz="1200" b="1" spc="0" dirty="0">
                <a:solidFill>
                  <a:srgbClr val="333333"/>
                </a:solidFill>
                <a:latin typeface="+mn-lt"/>
              </a:rPr>
              <a:t>Cost / Config /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E850D2-388B-618F-C22D-646F86CCC8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793" y="1896080"/>
            <a:ext cx="2041686" cy="369332"/>
          </a:xfrm>
        </p:spPr>
        <p:txBody>
          <a:bodyPr/>
          <a:lstStyle/>
          <a:p>
            <a:pPr marL="0" lvl="1" indent="0">
              <a:buNone/>
            </a:pPr>
            <a:endParaRPr lang="en-US" sz="1200" i="1" dirty="0"/>
          </a:p>
          <a:p>
            <a:pPr marL="0" lvl="1" indent="0">
              <a:buNone/>
            </a:pPr>
            <a:endParaRPr lang="en-US" sz="1200" i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DB225AE-04F9-6B51-391D-63581283E5A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3294" y="1217205"/>
            <a:ext cx="2302859" cy="230833"/>
          </a:xfrm>
        </p:spPr>
        <p:txBody>
          <a:bodyPr anchor="ctr"/>
          <a:lstStyle/>
          <a:p>
            <a:r>
              <a:rPr lang="en-US" sz="1200" b="1" spc="0" dirty="0">
                <a:solidFill>
                  <a:srgbClr val="333333"/>
                </a:solidFill>
                <a:latin typeface="+mn-lt"/>
              </a:rPr>
              <a:t>Accuracy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408D308-3B70-D2DB-F804-E22495BC2F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781" y="1217205"/>
            <a:ext cx="2251425" cy="230833"/>
          </a:xfrm>
        </p:spPr>
        <p:txBody>
          <a:bodyPr anchor="ctr"/>
          <a:lstStyle/>
          <a:p>
            <a:r>
              <a:rPr lang="en-US" sz="1200" b="1" spc="0" dirty="0">
                <a:solidFill>
                  <a:srgbClr val="333333"/>
                </a:solidFill>
                <a:latin typeface="+mn-lt"/>
              </a:rPr>
              <a:t>Ingestion and Integration</a:t>
            </a:r>
          </a:p>
        </p:txBody>
      </p:sp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2D3D0DAB-B82B-6791-1044-9E94CD4F2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38914" y="1078706"/>
            <a:ext cx="2645637" cy="3623072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500" kern="12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2">
            <a:extLst>
              <a:ext uri="{FF2B5EF4-FFF2-40B4-BE49-F238E27FC236}">
                <a16:creationId xmlns:a16="http://schemas.microsoft.com/office/drawing/2014/main" id="{D5446454-9C54-8EC8-812E-33B49734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239971" y="1078706"/>
            <a:ext cx="2672480" cy="3623072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500" kern="12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Rounded Rectangle 13">
            <a:extLst>
              <a:ext uri="{FF2B5EF4-FFF2-40B4-BE49-F238E27FC236}">
                <a16:creationId xmlns:a16="http://schemas.microsoft.com/office/drawing/2014/main" id="{AF180442-356F-012B-0D77-D5561F945E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67872" y="1078706"/>
            <a:ext cx="2639170" cy="3623072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500" kern="12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F98014-2D32-5C1B-F450-94FAC102C777}"/>
              </a:ext>
            </a:extLst>
          </p:cNvPr>
          <p:cNvSpPr txBox="1"/>
          <p:nvPr/>
        </p:nvSpPr>
        <p:spPr>
          <a:xfrm>
            <a:off x="552721" y="1768345"/>
            <a:ext cx="2334497" cy="2169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How can I optimize costs when scaling my RAG app?</a:t>
            </a: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srgbClr val="333333"/>
              </a:solidFill>
              <a:latin typeface="Segoe UI"/>
              <a:ea typeface="+mn-ea"/>
              <a:cs typeface="+mn-cs"/>
            </a:endParaRP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What are the key factors that drive cost when deploying RAG solutions?</a:t>
            </a: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srgbClr val="333333"/>
              </a:solidFill>
              <a:latin typeface="Segoe UI"/>
              <a:ea typeface="+mn-ea"/>
              <a:cs typeface="+mn-cs"/>
            </a:endParaRP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What SKU size do I select when going to PROD?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1F7B3B-E528-9723-CAD6-08C7958139A4}"/>
              </a:ext>
            </a:extLst>
          </p:cNvPr>
          <p:cNvSpPr txBox="1"/>
          <p:nvPr/>
        </p:nvSpPr>
        <p:spPr>
          <a:xfrm>
            <a:off x="3371851" y="1727396"/>
            <a:ext cx="229477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What techniques are used to enhance the accuracy of retrieval systems?</a:t>
            </a: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srgbClr val="333333"/>
              </a:solidFill>
              <a:latin typeface="Segoe UI"/>
              <a:ea typeface="+mn-ea"/>
              <a:cs typeface="+mn-cs"/>
            </a:endParaRP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I built a basic RAG solution and it’s somewhat accurate. What are some advanced RAG strategies I can use to get even better?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E996A0-5CFC-E679-C606-274384A6D3EF}"/>
              </a:ext>
            </a:extLst>
          </p:cNvPr>
          <p:cNvSpPr txBox="1"/>
          <p:nvPr/>
        </p:nvSpPr>
        <p:spPr>
          <a:xfrm>
            <a:off x="6307167" y="1768345"/>
            <a:ext cx="2150653" cy="1546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How do I bring data from external data sources?</a:t>
            </a: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endParaRPr lang="en-US" sz="1350" kern="1200" dirty="0">
              <a:solidFill>
                <a:srgbClr val="333333"/>
              </a:solidFill>
              <a:latin typeface="Segoe UI"/>
              <a:ea typeface="+mn-ea"/>
              <a:cs typeface="+mn-cs"/>
            </a:endParaRPr>
          </a:p>
          <a:p>
            <a:pPr marL="214313" indent="-214313" defTabSz="685772">
              <a:buClrTx/>
              <a:buFont typeface="Arial" panose="020B0604020202020204" pitchFamily="34" charset="0"/>
              <a:buChar char="•"/>
            </a:pPr>
            <a:r>
              <a:rPr lang="en-US" sz="135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How do I ingest document effectively and efficiently?</a:t>
            </a:r>
          </a:p>
        </p:txBody>
      </p:sp>
    </p:spTree>
    <p:extLst>
      <p:ext uri="{BB962C8B-B14F-4D97-AF65-F5344CB8AC3E}">
        <p14:creationId xmlns:p14="http://schemas.microsoft.com/office/powerpoint/2010/main" val="34151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C85B48-2BD2-F814-17B9-39511947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Top challenges we have 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E11868F-E040-7079-B8E9-4F3F85EFEB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8913" y="1078706"/>
            <a:ext cx="2448306" cy="253916"/>
          </a:xfrm>
        </p:spPr>
        <p:txBody>
          <a:bodyPr/>
          <a:lstStyle/>
          <a:p>
            <a:r>
              <a:rPr lang="en-US" b="1" dirty="0">
                <a:cs typeface="Segoe UI"/>
              </a:rPr>
              <a:t>Accuracy</a:t>
            </a:r>
            <a:endParaRPr lang="en-US" b="1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303E50F-3B2D-E09A-8209-0BE5F1E640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8913" y="1793082"/>
            <a:ext cx="2448306" cy="78944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Enhance chunking methods.</a:t>
            </a:r>
          </a:p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Refine content and document formatting for better processing and chunking.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403CE2B-E185-CCDB-43E1-AAECD416D4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47847" y="1078706"/>
            <a:ext cx="2448306" cy="253916"/>
          </a:xfrm>
        </p:spPr>
        <p:txBody>
          <a:bodyPr/>
          <a:lstStyle/>
          <a:p>
            <a:r>
              <a:rPr lang="en-US" b="1" dirty="0">
                <a:cs typeface="Segoe UI"/>
              </a:rPr>
              <a:t>Cost</a:t>
            </a:r>
            <a:endParaRPr lang="en-US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FF96060-2D19-FA35-F136-E55E0AC59C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7847" y="1788102"/>
            <a:ext cx="2448306" cy="789447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Improve chunking and storage efficiency.</a:t>
            </a:r>
          </a:p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Develop more cost-effective and faster models.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CF7D1-245B-89F4-1E81-FFAE4FAB09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6781" y="1078706"/>
            <a:ext cx="2448306" cy="253916"/>
          </a:xfrm>
        </p:spPr>
        <p:txBody>
          <a:bodyPr/>
          <a:lstStyle/>
          <a:p>
            <a:r>
              <a:rPr lang="en-US" b="1" dirty="0">
                <a:cs typeface="Segoe UI"/>
              </a:rPr>
              <a:t>Latency</a:t>
            </a:r>
            <a:endParaRPr lang="en-US" b="1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36A4E63-0140-0490-67EC-696951B3D0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56781" y="1793082"/>
            <a:ext cx="2448306" cy="602473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Implement quicker models.</a:t>
            </a:r>
          </a:p>
          <a:p>
            <a:pPr marL="131921" indent="-131921"/>
            <a:r>
              <a:rPr lang="en-US" sz="1350" dirty="0">
                <a:solidFill>
                  <a:schemeClr val="tx1"/>
                </a:solidFill>
                <a:latin typeface="+mn-lt"/>
              </a:rPr>
              <a:t>Continuously measure, monitor, and improve.</a:t>
            </a:r>
          </a:p>
        </p:txBody>
      </p:sp>
    </p:spTree>
    <p:extLst>
      <p:ext uri="{BB962C8B-B14F-4D97-AF65-F5344CB8AC3E}">
        <p14:creationId xmlns:p14="http://schemas.microsoft.com/office/powerpoint/2010/main" val="43721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1CA-CDE7-9094-D5D6-7AC1103D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979A-6727-02B9-5F4C-1CF2E42469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sz="4500" dirty="0" err="1"/>
              <a:t>LangChain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472467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5357-8D6A-5A46-9C3F-DF1AE6F9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Lang Chain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95678-70F1-EDC0-FA05-FE2148012EC8}"/>
              </a:ext>
            </a:extLst>
          </p:cNvPr>
          <p:cNvSpPr txBox="1"/>
          <p:nvPr/>
        </p:nvSpPr>
        <p:spPr>
          <a:xfrm>
            <a:off x="370530" y="1337974"/>
            <a:ext cx="7886699" cy="14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Open-source library framework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  <a:hlinkClick r:id="rId2"/>
              </a:rPr>
              <a:t>https://github.com/langchain-ai/langchain</a:t>
            </a:r>
            <a:endParaRPr lang="en-GB" sz="1200" kern="1200" dirty="0">
              <a:solidFill>
                <a:srgbClr val="333333"/>
              </a:solidFill>
              <a:latin typeface="Montserrat" pitchFamily="2" charset="77"/>
              <a:ea typeface="+mn-ea"/>
              <a:cs typeface="+mn-cs"/>
            </a:endParaRP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Build context-aware reasoning applications 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Can run serverless or as a service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Python and JavaScript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E6438-A106-D33C-4BC2-4DFDA94CD76C}"/>
              </a:ext>
            </a:extLst>
          </p:cNvPr>
          <p:cNvSpPr txBox="1"/>
          <p:nvPr/>
        </p:nvSpPr>
        <p:spPr>
          <a:xfrm>
            <a:off x="927135" y="3074813"/>
            <a:ext cx="1269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Web pages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PDF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Images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Word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PowerPoint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Excel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Markdown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Text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JSON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DA903-82C9-C30D-B010-2DE54098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879" y="309563"/>
            <a:ext cx="4725197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7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1CA-CDE7-9094-D5D6-7AC1103D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979A-6727-02B9-5F4C-1CF2E42469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sz="4500" dirty="0" err="1"/>
              <a:t>KernelMemory</a:t>
            </a:r>
            <a:endParaRPr lang="en-GB" sz="4500" dirty="0"/>
          </a:p>
        </p:txBody>
      </p:sp>
    </p:spTree>
    <p:extLst>
      <p:ext uri="{BB962C8B-B14F-4D97-AF65-F5344CB8AC3E}">
        <p14:creationId xmlns:p14="http://schemas.microsoft.com/office/powerpoint/2010/main" val="1185972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5357-8D6A-5A46-9C3F-DF1AE6F9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95678-70F1-EDC0-FA05-FE2148012EC8}"/>
              </a:ext>
            </a:extLst>
          </p:cNvPr>
          <p:cNvSpPr txBox="1"/>
          <p:nvPr/>
        </p:nvSpPr>
        <p:spPr>
          <a:xfrm>
            <a:off x="628650" y="1244877"/>
            <a:ext cx="7886699" cy="1446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 err="1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OpenSource</a:t>
            </a: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 library lead by Microsoft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  <a:hlinkClick r:id="rId2"/>
              </a:rPr>
              <a:t>https://github.com/microsoft/kernel-memory</a:t>
            </a:r>
            <a:endParaRPr lang="en-GB" sz="1200" kern="1200" dirty="0">
              <a:solidFill>
                <a:srgbClr val="333333"/>
              </a:solidFill>
              <a:latin typeface="Montserrat" pitchFamily="2" charset="77"/>
              <a:ea typeface="+mn-ea"/>
              <a:cs typeface="+mn-cs"/>
            </a:endParaRP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Integrated with Semantic Kernel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Can run serverless or as a service</a:t>
            </a:r>
          </a:p>
          <a:p>
            <a:pPr marL="214313" indent="-214313" defTabSz="685772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en-GB" sz="1200" kern="1200" dirty="0">
                <a:solidFill>
                  <a:srgbClr val="333333"/>
                </a:solidFill>
                <a:latin typeface="Montserrat" pitchFamily="2" charset="77"/>
                <a:ea typeface="+mn-ea"/>
                <a:cs typeface="+mn-cs"/>
              </a:rPr>
              <a:t>.NET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5C52A1-734C-F0C3-DE40-E164FCE03A97}"/>
              </a:ext>
            </a:extLst>
          </p:cNvPr>
          <p:cNvSpPr/>
          <p:nvPr/>
        </p:nvSpPr>
        <p:spPr>
          <a:xfrm>
            <a:off x="723072" y="2735748"/>
            <a:ext cx="1677228" cy="1955006"/>
          </a:xfrm>
          <a:prstGeom prst="roundRect">
            <a:avLst>
              <a:gd name="adj" fmla="val 4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72">
              <a:buClrTx/>
            </a:pPr>
            <a:r>
              <a:rPr lang="en-GB" sz="1350" kern="1200" dirty="0">
                <a:solidFill>
                  <a:srgbClr val="FFFFFF"/>
                </a:solidFill>
                <a:latin typeface="Segoe UI"/>
              </a:rPr>
              <a:t>Data Formats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E6438-A106-D33C-4BC2-4DFDA94CD76C}"/>
              </a:ext>
            </a:extLst>
          </p:cNvPr>
          <p:cNvSpPr txBox="1"/>
          <p:nvPr/>
        </p:nvSpPr>
        <p:spPr>
          <a:xfrm>
            <a:off x="927135" y="3074813"/>
            <a:ext cx="12691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Web pages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PDF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Images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Word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PowerPoint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Excel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Markdown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Text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JSON</a:t>
            </a:r>
          </a:p>
          <a:p>
            <a:pPr algn="ctr" defTabSz="685772">
              <a:buClrTx/>
            </a:pPr>
            <a:r>
              <a:rPr lang="en-GB" sz="900" kern="1200" dirty="0">
                <a:solidFill>
                  <a:srgbClr val="FFFFFF"/>
                </a:solidFill>
                <a:latin typeface="Montserrat" pitchFamily="2" charset="77"/>
                <a:ea typeface="+mn-ea"/>
                <a:cs typeface="+mn-cs"/>
              </a:rPr>
              <a:t>HTML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E81448-255B-B152-8C7B-AAE20119A1C2}"/>
              </a:ext>
            </a:extLst>
          </p:cNvPr>
          <p:cNvGrpSpPr/>
          <p:nvPr/>
        </p:nvGrpSpPr>
        <p:grpSpPr>
          <a:xfrm>
            <a:off x="2766882" y="2735748"/>
            <a:ext cx="1677228" cy="1955006"/>
            <a:chOff x="3472483" y="3886200"/>
            <a:chExt cx="2236304" cy="260667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488C693-5A14-DA87-37DB-F2A5A7B42659}"/>
                </a:ext>
              </a:extLst>
            </p:cNvPr>
            <p:cNvSpPr/>
            <p:nvPr/>
          </p:nvSpPr>
          <p:spPr>
            <a:xfrm>
              <a:off x="3472483" y="3886200"/>
              <a:ext cx="2236304" cy="2606675"/>
            </a:xfrm>
            <a:prstGeom prst="roundRect">
              <a:avLst>
                <a:gd name="adj" fmla="val 4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772">
                <a:buClrTx/>
              </a:pPr>
              <a:r>
                <a:rPr lang="en-GB" sz="1350" kern="1200" dirty="0">
                  <a:solidFill>
                    <a:srgbClr val="FFFFFF"/>
                  </a:solidFill>
                  <a:latin typeface="Segoe UI"/>
                </a:rPr>
                <a:t>Vector Databases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0853F5-649E-75B5-EB59-23F84372C24C}"/>
                </a:ext>
              </a:extLst>
            </p:cNvPr>
            <p:cNvSpPr txBox="1"/>
            <p:nvPr/>
          </p:nvSpPr>
          <p:spPr>
            <a:xfrm>
              <a:off x="3627160" y="4317025"/>
              <a:ext cx="1926951" cy="1753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Azure AI Search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Elasticsearch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MongoDB Atlas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 err="1">
                  <a:solidFill>
                    <a:srgbClr val="FFFFFF"/>
                  </a:solidFill>
                  <a:ea typeface="+mn-ea"/>
                  <a:cs typeface="+mn-cs"/>
                </a:rPr>
                <a:t>Qdrant</a:t>
              </a:r>
              <a:endParaRPr lang="en-GB" sz="900" kern="1200" dirty="0">
                <a:solidFill>
                  <a:srgbClr val="FFFFFF"/>
                </a:solidFill>
                <a:ea typeface="+mn-ea"/>
                <a:cs typeface="+mn-cs"/>
              </a:endParaRP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Redis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… and more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C10CB5-469D-2529-B52B-C8453164E57F}"/>
              </a:ext>
            </a:extLst>
          </p:cNvPr>
          <p:cNvGrpSpPr/>
          <p:nvPr/>
        </p:nvGrpSpPr>
        <p:grpSpPr>
          <a:xfrm>
            <a:off x="4795784" y="2735748"/>
            <a:ext cx="1677228" cy="1955006"/>
            <a:chOff x="5980870" y="3886200"/>
            <a:chExt cx="2236304" cy="260667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CBC1300-BE8C-5D30-5A09-F3528FC2688A}"/>
                </a:ext>
              </a:extLst>
            </p:cNvPr>
            <p:cNvSpPr/>
            <p:nvPr/>
          </p:nvSpPr>
          <p:spPr>
            <a:xfrm>
              <a:off x="5980870" y="3886200"/>
              <a:ext cx="2236304" cy="2606675"/>
            </a:xfrm>
            <a:prstGeom prst="roundRect">
              <a:avLst>
                <a:gd name="adj" fmla="val 4667"/>
              </a:avLst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 defTabSz="685772">
                <a:buClrTx/>
              </a:pPr>
              <a:r>
                <a:rPr lang="en-GB" sz="1350" kern="1200" dirty="0">
                  <a:solidFill>
                    <a:srgbClr val="FFFFFF"/>
                  </a:solidFill>
                  <a:latin typeface="Segoe UI"/>
                </a:rPr>
                <a:t>File storage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177A3B-20FE-8238-D5E7-623E372E6787}"/>
                </a:ext>
              </a:extLst>
            </p:cNvPr>
            <p:cNvSpPr txBox="1"/>
            <p:nvPr/>
          </p:nvSpPr>
          <p:spPr>
            <a:xfrm>
              <a:off x="6135547" y="4317025"/>
              <a:ext cx="1926951" cy="11998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Disk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Azure Blobs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MongoDB Atlas</a:t>
              </a:r>
            </a:p>
            <a:p>
              <a:pPr defTabSz="685772">
                <a:lnSpc>
                  <a:spcPct val="150000"/>
                </a:lnSpc>
                <a:buClrTx/>
              </a:pPr>
              <a:r>
                <a:rPr lang="en-GB" sz="900" kern="1200" dirty="0">
                  <a:solidFill>
                    <a:srgbClr val="FFFFFF"/>
                  </a:solidFill>
                  <a:ea typeface="+mn-ea"/>
                  <a:cs typeface="+mn-cs"/>
                </a:rPr>
                <a:t>In memory (volatile)</a:t>
              </a:r>
            </a:p>
          </p:txBody>
        </p:sp>
      </p:grp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EC82A20-DAE8-1AAD-AF00-29E2573EFD84}"/>
              </a:ext>
            </a:extLst>
          </p:cNvPr>
          <p:cNvSpPr/>
          <p:nvPr/>
        </p:nvSpPr>
        <p:spPr>
          <a:xfrm>
            <a:off x="6838121" y="2735748"/>
            <a:ext cx="1677228" cy="1955006"/>
          </a:xfrm>
          <a:prstGeom prst="roundRect">
            <a:avLst>
              <a:gd name="adj" fmla="val 4667"/>
            </a:avLst>
          </a:prstGeom>
          <a:solidFill>
            <a:schemeClr val="accent4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685772">
              <a:buClrTx/>
            </a:pPr>
            <a:r>
              <a:rPr lang="en-GB" sz="1350" kern="1200" dirty="0">
                <a:solidFill>
                  <a:srgbClr val="FFFFFF"/>
                </a:solidFill>
                <a:latin typeface="Segoe UI"/>
              </a:rPr>
              <a:t>LLMs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0CCA55-9864-EE94-6320-4AB092E70803}"/>
              </a:ext>
            </a:extLst>
          </p:cNvPr>
          <p:cNvSpPr txBox="1"/>
          <p:nvPr/>
        </p:nvSpPr>
        <p:spPr>
          <a:xfrm>
            <a:off x="6954128" y="3058867"/>
            <a:ext cx="1445213" cy="8998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defTabSz="685772">
              <a:lnSpc>
                <a:spcPct val="150000"/>
              </a:lnSpc>
              <a:buClrTx/>
            </a:pPr>
            <a:r>
              <a:rPr lang="en-GB" sz="900" kern="1200" dirty="0">
                <a:solidFill>
                  <a:srgbClr val="FFFFFF"/>
                </a:solidFill>
                <a:ea typeface="+mn-ea"/>
                <a:cs typeface="+mn-cs"/>
              </a:rPr>
              <a:t>Azure OpenAI</a:t>
            </a:r>
          </a:p>
          <a:p>
            <a:pPr defTabSz="685772">
              <a:lnSpc>
                <a:spcPct val="150000"/>
              </a:lnSpc>
              <a:buClrTx/>
            </a:pPr>
            <a:r>
              <a:rPr lang="en-GB" sz="900" kern="1200" dirty="0">
                <a:solidFill>
                  <a:srgbClr val="FFFFFF"/>
                </a:solidFill>
                <a:ea typeface="+mn-ea"/>
                <a:cs typeface="+mn-cs"/>
              </a:rPr>
              <a:t>OpenAI</a:t>
            </a:r>
          </a:p>
          <a:p>
            <a:pPr defTabSz="685772">
              <a:lnSpc>
                <a:spcPct val="150000"/>
              </a:lnSpc>
              <a:buClrTx/>
            </a:pPr>
            <a:r>
              <a:rPr lang="en-GB" sz="900" kern="1200" dirty="0" err="1">
                <a:solidFill>
                  <a:srgbClr val="FFFFFF"/>
                </a:solidFill>
                <a:ea typeface="+mn-ea"/>
                <a:cs typeface="+mn-cs"/>
              </a:rPr>
              <a:t>LlamaSharp</a:t>
            </a:r>
            <a:endParaRPr lang="en-GB" sz="900" kern="1200" dirty="0">
              <a:solidFill>
                <a:srgbClr val="FFFFFF"/>
              </a:solidFill>
              <a:ea typeface="+mn-ea"/>
              <a:cs typeface="+mn-cs"/>
            </a:endParaRPr>
          </a:p>
          <a:p>
            <a:pPr defTabSz="685772">
              <a:lnSpc>
                <a:spcPct val="150000"/>
              </a:lnSpc>
              <a:buClrTx/>
            </a:pPr>
            <a:r>
              <a:rPr lang="en-GB" sz="900" kern="1200" dirty="0">
                <a:solidFill>
                  <a:srgbClr val="FFFFFF"/>
                </a:solidFill>
                <a:ea typeface="+mn-ea"/>
                <a:cs typeface="+mn-cs"/>
              </a:rPr>
              <a:t>Anthropic</a:t>
            </a:r>
          </a:p>
        </p:txBody>
      </p:sp>
    </p:spTree>
    <p:extLst>
      <p:ext uri="{BB962C8B-B14F-4D97-AF65-F5344CB8AC3E}">
        <p14:creationId xmlns:p14="http://schemas.microsoft.com/office/powerpoint/2010/main" val="2476356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us Torvalds Quote: “Talk is cheap. Show me the code.”">
            <a:extLst>
              <a:ext uri="{FF2B5EF4-FFF2-40B4-BE49-F238E27FC236}">
                <a16:creationId xmlns:a16="http://schemas.microsoft.com/office/drawing/2014/main" id="{8A6AD8D7-766F-C9A3-4829-0B8B8EA9F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89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>
          <a:extLst>
            <a:ext uri="{FF2B5EF4-FFF2-40B4-BE49-F238E27FC236}">
              <a16:creationId xmlns:a16="http://schemas.microsoft.com/office/drawing/2014/main" id="{7B7C828F-3458-842A-3789-41186DFBA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>
            <a:extLst>
              <a:ext uri="{FF2B5EF4-FFF2-40B4-BE49-F238E27FC236}">
                <a16:creationId xmlns:a16="http://schemas.microsoft.com/office/drawing/2014/main" id="{3180BF0C-9D2B-8F5B-2F43-BB9EF9747D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15" name="Google Shape;215;p21">
            <a:extLst>
              <a:ext uri="{FF2B5EF4-FFF2-40B4-BE49-F238E27FC236}">
                <a16:creationId xmlns:a16="http://schemas.microsoft.com/office/drawing/2014/main" id="{902DC0ED-D8CD-C2AF-9550-320A2AE36474}"/>
              </a:ext>
            </a:extLst>
          </p:cNvPr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>
              <a:extLst>
                <a:ext uri="{FF2B5EF4-FFF2-40B4-BE49-F238E27FC236}">
                  <a16:creationId xmlns:a16="http://schemas.microsoft.com/office/drawing/2014/main" id="{3D9A9E02-3F8A-C0E3-287D-84E3AF68C3F0}"/>
                </a:ext>
              </a:extLst>
            </p:cNvPr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>
              <a:extLst>
                <a:ext uri="{FF2B5EF4-FFF2-40B4-BE49-F238E27FC236}">
                  <a16:creationId xmlns:a16="http://schemas.microsoft.com/office/drawing/2014/main" id="{B576143E-AB87-2B07-9461-6883DC2DFED9}"/>
                </a:ext>
              </a:extLst>
            </p:cNvPr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>
              <a:extLst>
                <a:ext uri="{FF2B5EF4-FFF2-40B4-BE49-F238E27FC236}">
                  <a16:creationId xmlns:a16="http://schemas.microsoft.com/office/drawing/2014/main" id="{38E557C0-2E00-FFF2-D9F7-5A65E0F7A962}"/>
                </a:ext>
              </a:extLst>
            </p:cNvPr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>
              <a:extLst>
                <a:ext uri="{FF2B5EF4-FFF2-40B4-BE49-F238E27FC236}">
                  <a16:creationId xmlns:a16="http://schemas.microsoft.com/office/drawing/2014/main" id="{5C20455C-BD44-FB0E-9BA8-F0130F0B8DA3}"/>
                </a:ext>
              </a:extLst>
            </p:cNvPr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7934ADEE-C259-5E8C-25CB-00A00C63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97E843EB-B515-2D96-D001-08ACD432C2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18426DB9-80E8-CBE1-D047-FF4F6B2BB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1F1806FF-8D0C-6122-5895-813C2C9B6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60903568-8705-C835-4B7A-27FD851649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7D540785-51D7-F4B9-5B29-920C60AD6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9A876F7A-2184-CF5A-B3D8-6C085D65F624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74B47F3B-2C9F-5EBE-EB53-C6EDCEA3A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012D7E79-31AC-6450-39AD-E3B5D26BC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92B86FB5-1D2E-91B9-F6D1-52AFA6FC5B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28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377C-8206-F9F4-08AE-A97E286DA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696" y="3328481"/>
            <a:ext cx="5215200" cy="716400"/>
          </a:xfrm>
        </p:spPr>
        <p:txBody>
          <a:bodyPr/>
          <a:lstStyle/>
          <a:p>
            <a:r>
              <a:rPr lang="en-GB" sz="9600" dirty="0"/>
              <a:t>Thank You!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DB129E-9E66-6A3B-126D-BD690C7EA8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7808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215" name="Google Shape;215;p21"/>
          <p:cNvGrpSpPr/>
          <p:nvPr/>
        </p:nvGrpSpPr>
        <p:grpSpPr>
          <a:xfrm>
            <a:off x="7843600" y="2775995"/>
            <a:ext cx="1063404" cy="1257267"/>
            <a:chOff x="7843600" y="2775995"/>
            <a:chExt cx="1063404" cy="1257267"/>
          </a:xfrm>
        </p:grpSpPr>
        <p:sp>
          <p:nvSpPr>
            <p:cNvPr id="216" name="Google Shape;216;p21"/>
            <p:cNvSpPr/>
            <p:nvPr/>
          </p:nvSpPr>
          <p:spPr>
            <a:xfrm>
              <a:off x="8317077" y="3538745"/>
              <a:ext cx="116450" cy="494517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21"/>
            <p:cNvSpPr/>
            <p:nvPr/>
          </p:nvSpPr>
          <p:spPr>
            <a:xfrm>
              <a:off x="7843600" y="3242988"/>
              <a:ext cx="985792" cy="257051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#Thanks</a:t>
              </a:r>
              <a:endParaRPr dirty="0">
                <a:solidFill>
                  <a:schemeClr val="bg1"/>
                </a:solidFill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>
              <a:off x="8317077" y="2775995"/>
              <a:ext cx="116450" cy="132595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>
              <a:off x="7921212" y="2947296"/>
              <a:ext cx="985792" cy="256985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185738" dist="85725" dir="16200000" algn="bl" rotWithShape="0">
                <a:schemeClr val="dk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MX" dirty="0">
                  <a:solidFill>
                    <a:schemeClr val="bg1"/>
                  </a:solidFill>
                </a:rPr>
                <a:t>Sponsors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ítulo 9">
            <a:extLst>
              <a:ext uri="{FF2B5EF4-FFF2-40B4-BE49-F238E27FC236}">
                <a16:creationId xmlns:a16="http://schemas.microsoft.com/office/drawing/2014/main" id="{F694BA27-8969-2E17-8D1B-9B6BE409F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58255"/>
            <a:ext cx="5493581" cy="405700"/>
          </a:xfrm>
        </p:spPr>
        <p:txBody>
          <a:bodyPr/>
          <a:lstStyle/>
          <a:p>
            <a:r>
              <a:rPr lang="es-ES" sz="2400" dirty="0">
                <a:latin typeface="Arial Rounded MT Bold" panose="020F0704030504030204" pitchFamily="34" charset="0"/>
              </a:rPr>
              <a:t>NUESTROS PATROCINADORES</a:t>
            </a:r>
            <a:endParaRPr lang="en-US" sz="2400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64C2B845-4764-4B23-4DBD-7D183A5E1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20" t="23700" r="9219" b="24668"/>
          <a:stretch/>
        </p:blipFill>
        <p:spPr>
          <a:xfrm>
            <a:off x="3702163" y="1835607"/>
            <a:ext cx="2075111" cy="919162"/>
          </a:xfrm>
          <a:prstGeom prst="rect">
            <a:avLst/>
          </a:prstGeom>
        </p:spPr>
      </p:pic>
      <p:pic>
        <p:nvPicPr>
          <p:cNvPr id="15" name="Imagen 14" descr="Imagen que contiene firmar, parada, estacionado, alimentos&#10;&#10;Descripción generada automáticamente">
            <a:extLst>
              <a:ext uri="{FF2B5EF4-FFF2-40B4-BE49-F238E27FC236}">
                <a16:creationId xmlns:a16="http://schemas.microsoft.com/office/drawing/2014/main" id="{1DFBE1FC-5A89-32E5-54CE-66E65DB91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909426"/>
            <a:ext cx="2381250" cy="771525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615EC0C5-8F6B-5415-B762-66C092F59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0079" y="1401726"/>
            <a:ext cx="621009" cy="621009"/>
          </a:xfrm>
          <a:prstGeom prst="rect">
            <a:avLst/>
          </a:prstGeom>
        </p:spPr>
      </p:pic>
      <p:pic>
        <p:nvPicPr>
          <p:cNvPr id="21" name="Imagen 2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742E2D7F-E5E2-7D77-8D90-D77799F86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7065" y="234303"/>
            <a:ext cx="985792" cy="996122"/>
          </a:xfrm>
          <a:prstGeom prst="rect">
            <a:avLst/>
          </a:prstGeom>
        </p:spPr>
      </p:pic>
      <p:pic>
        <p:nvPicPr>
          <p:cNvPr id="23" name="Imagen 22" descr="Logotipo&#10;&#10;Descripción generada automáticamente">
            <a:extLst>
              <a:ext uri="{FF2B5EF4-FFF2-40B4-BE49-F238E27FC236}">
                <a16:creationId xmlns:a16="http://schemas.microsoft.com/office/drawing/2014/main" id="{9FD69948-A2AB-FFB4-1498-51B963733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9698" y="3898073"/>
            <a:ext cx="2057406" cy="635016"/>
          </a:xfrm>
          <a:prstGeom prst="rect">
            <a:avLst/>
          </a:prstGeom>
        </p:spPr>
      </p:pic>
      <p:sp>
        <p:nvSpPr>
          <p:cNvPr id="24" name="Título 9">
            <a:extLst>
              <a:ext uri="{FF2B5EF4-FFF2-40B4-BE49-F238E27FC236}">
                <a16:creationId xmlns:a16="http://schemas.microsoft.com/office/drawing/2014/main" id="{E6D507B6-ED0C-217F-99B7-2BA7A1185BCB}"/>
              </a:ext>
            </a:extLst>
          </p:cNvPr>
          <p:cNvSpPr txBox="1">
            <a:spLocks/>
          </p:cNvSpPr>
          <p:nvPr/>
        </p:nvSpPr>
        <p:spPr>
          <a:xfrm>
            <a:off x="7582852" y="2022735"/>
            <a:ext cx="1795462" cy="504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Kulim Park"/>
              <a:buNone/>
              <a:defRPr sz="2800" b="1" i="0" u="none" strike="noStrike" cap="none">
                <a:solidFill>
                  <a:schemeClr val="dk1"/>
                </a:solidFill>
                <a:latin typeface="Kulim Park"/>
                <a:ea typeface="Kulim Park"/>
                <a:cs typeface="Kulim Park"/>
                <a:sym typeface="Kulim Park"/>
              </a:defRPr>
            </a:lvl9pPr>
          </a:lstStyle>
          <a:p>
            <a:pPr algn="ctr"/>
            <a:r>
              <a:rPr lang="es-ES" sz="1600" dirty="0">
                <a:solidFill>
                  <a:schemeClr val="bg1"/>
                </a:solidFill>
              </a:rPr>
              <a:t>Web3 Island 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</a:rPr>
              <a:t>Makers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asa Salesiana | Salesianos La Cuesta">
            <a:extLst>
              <a:ext uri="{FF2B5EF4-FFF2-40B4-BE49-F238E27FC236}">
                <a16:creationId xmlns:a16="http://schemas.microsoft.com/office/drawing/2014/main" id="{16B9092C-2AEB-98BD-B5A2-4E290F4FD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77" y="3040672"/>
            <a:ext cx="26384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2AFFBC6-CE36-B010-FF71-09BB4350A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237" y="2863472"/>
            <a:ext cx="925898" cy="925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368EA73A-3F66-8F44-90BE-DAFE818925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342" y="3612171"/>
            <a:ext cx="2984965" cy="147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25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3EACE-1926-8BE9-8407-C77AFC31DBCC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8594725" y="3344863"/>
            <a:ext cx="549275" cy="392112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Google Shape;163;p16">
            <a:extLst>
              <a:ext uri="{FF2B5EF4-FFF2-40B4-BE49-F238E27FC236}">
                <a16:creationId xmlns:a16="http://schemas.microsoft.com/office/drawing/2014/main" id="{D35BA18D-4DAA-F956-2A22-F1AD1458DE8B}"/>
              </a:ext>
            </a:extLst>
          </p:cNvPr>
          <p:cNvSpPr txBox="1">
            <a:spLocks/>
          </p:cNvSpPr>
          <p:nvPr/>
        </p:nvSpPr>
        <p:spPr>
          <a:xfrm>
            <a:off x="7323663" y="334407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chemeClr val="accent2"/>
                </a:solidFill>
                <a:latin typeface="Kulim Park Light"/>
                <a:ea typeface="Kulim Park Light"/>
                <a:cs typeface="Kulim Park Light"/>
                <a:sym typeface="Kulim Park Light"/>
              </a:defRPr>
            </a:lvl9pPr>
          </a:lstStyle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7" name="Picture 6" descr="A man with short brown hair, a friendly smile, and wearing a dark jacket over a light sweater, depicted in a manga style. The background should be simple and light-colored, similar to the original image.">
            <a:extLst>
              <a:ext uri="{FF2B5EF4-FFF2-40B4-BE49-F238E27FC236}">
                <a16:creationId xmlns:a16="http://schemas.microsoft.com/office/drawing/2014/main" id="{D11558DA-E5F2-8B1C-2534-0E2F69710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36" y="670488"/>
            <a:ext cx="1140852" cy="1140852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06112341-5AF5-A1C5-C379-E83F93DE3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895" y="669984"/>
            <a:ext cx="720855" cy="1141355"/>
          </a:xfrm>
          <a:prstGeom prst="rect">
            <a:avLst/>
          </a:prstGeom>
        </p:spPr>
      </p:pic>
      <p:pic>
        <p:nvPicPr>
          <p:cNvPr id="11" name="Picture 4" descr="A manga-style portrait of a man with short, spiky hair, wearing glasses, and a light sweater. He has a friendly expression and a goatee. The background should be simple and clean, focusing on the character.">
            <a:extLst>
              <a:ext uri="{FF2B5EF4-FFF2-40B4-BE49-F238E27FC236}">
                <a16:creationId xmlns:a16="http://schemas.microsoft.com/office/drawing/2014/main" id="{033920CE-1A7F-01B7-0F55-B7CE64881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971" y="679925"/>
            <a:ext cx="1140193" cy="1140193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11E6716-4D25-4A46-3DA4-9C0D63E19C9A}"/>
              </a:ext>
            </a:extLst>
          </p:cNvPr>
          <p:cNvSpPr txBox="1">
            <a:spLocks/>
          </p:cNvSpPr>
          <p:nvPr/>
        </p:nvSpPr>
        <p:spPr>
          <a:xfrm>
            <a:off x="3423606" y="1851060"/>
            <a:ext cx="5543243" cy="639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027614">
              <a:lnSpc>
                <a:spcPct val="90000"/>
              </a:lnSpc>
              <a:spcAft>
                <a:spcPts val="591"/>
              </a:spcAft>
            </a:pPr>
            <a:r>
              <a:rPr lang="en-GB" sz="3597" b="1" kern="1200" dirty="0">
                <a:latin typeface="+mj-lt"/>
                <a:ea typeface="+mj-ea"/>
                <a:cs typeface="+mj-cs"/>
              </a:rPr>
              <a:t>Ruben Toribio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2C56EE-0893-2B46-EFCF-56561EEA1CB3}"/>
              </a:ext>
            </a:extLst>
          </p:cNvPr>
          <p:cNvSpPr txBox="1"/>
          <p:nvPr/>
        </p:nvSpPr>
        <p:spPr>
          <a:xfrm>
            <a:off x="3423607" y="2490457"/>
            <a:ext cx="5543243" cy="72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7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M365 Architect / IA Developer @ DNV</a:t>
            </a:r>
          </a:p>
          <a:p>
            <a:pPr algn="r" defTabSz="1027614">
              <a:spcAft>
                <a:spcPts val="591"/>
              </a:spcAft>
            </a:pPr>
            <a:r>
              <a:rPr lang="en-GB" sz="179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Co-founder @ RocketMind Academy</a:t>
            </a:r>
            <a:endParaRPr lang="en-GB" sz="1600" dirty="0">
              <a:solidFill>
                <a:schemeClr val="tx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DEE997-81F6-CE43-176D-D28E1CF9127D}"/>
              </a:ext>
            </a:extLst>
          </p:cNvPr>
          <p:cNvGrpSpPr/>
          <p:nvPr/>
        </p:nvGrpSpPr>
        <p:grpSpPr>
          <a:xfrm>
            <a:off x="374836" y="1851060"/>
            <a:ext cx="5169357" cy="2851812"/>
            <a:chOff x="816704" y="1983118"/>
            <a:chExt cx="5169357" cy="2851812"/>
          </a:xfrm>
        </p:grpSpPr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07761903-8E45-4A5A-6829-C84B54D4D517}"/>
                </a:ext>
              </a:extLst>
            </p:cNvPr>
            <p:cNvSpPr txBox="1">
              <a:spLocks/>
            </p:cNvSpPr>
            <p:nvPr/>
          </p:nvSpPr>
          <p:spPr>
            <a:xfrm>
              <a:off x="816704" y="1983118"/>
              <a:ext cx="3951440" cy="63939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200" b="1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defTabSz="1027614">
                <a:lnSpc>
                  <a:spcPct val="90000"/>
                </a:lnSpc>
                <a:spcAft>
                  <a:spcPts val="591"/>
                </a:spcAft>
              </a:pPr>
              <a:r>
                <a:rPr lang="en-GB" sz="3597" b="1" kern="1200" dirty="0">
                  <a:latin typeface="+mj-lt"/>
                  <a:ea typeface="+mj-ea"/>
                  <a:cs typeface="+mj-cs"/>
                </a:rPr>
                <a:t>Luis Mañez</a:t>
              </a:r>
              <a:endParaRPr lang="en-GB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F2B737-39E1-9B64-EA17-65BBE5CD200C}"/>
                </a:ext>
              </a:extLst>
            </p:cNvPr>
            <p:cNvSpPr txBox="1"/>
            <p:nvPr/>
          </p:nvSpPr>
          <p:spPr>
            <a:xfrm>
              <a:off x="816704" y="2514371"/>
              <a:ext cx="5169357" cy="1076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27614">
                <a:spcAft>
                  <a:spcPts val="600"/>
                </a:spcAft>
              </a:pPr>
              <a:r>
                <a:rPr lang="en-GB" sz="17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Chief Architect @ ClearPeople </a:t>
              </a:r>
            </a:p>
            <a:p>
              <a:pPr defTabSz="1027614">
                <a:spcAft>
                  <a:spcPts val="600"/>
                </a:spcAft>
              </a:pPr>
              <a:r>
                <a:rPr lang="en-GB" sz="17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Co-founder @ RocketMind Academy</a:t>
              </a:r>
            </a:p>
            <a:p>
              <a:pPr defTabSz="1027614">
                <a:spcAft>
                  <a:spcPts val="600"/>
                </a:spcAft>
              </a:pPr>
              <a:r>
                <a:rPr lang="en-GB" sz="1798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MS MVP M365 Development</a:t>
              </a:r>
              <a:endParaRPr lang="en-GB" sz="1600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1621A51-6C18-2557-0AD3-157C048D7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3897" y="3619846"/>
              <a:ext cx="360000" cy="36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E95EFE5-B55A-CC84-2645-8615B0BF7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3897" y="3980941"/>
              <a:ext cx="360000" cy="36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C46FAE9-1802-2CA4-2E72-4F58C2E4B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6704" y="4400544"/>
              <a:ext cx="434386" cy="434386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FF0CBE-2AAD-50F3-A606-900154B13B2A}"/>
                </a:ext>
              </a:extLst>
            </p:cNvPr>
            <p:cNvSpPr txBox="1"/>
            <p:nvPr/>
          </p:nvSpPr>
          <p:spPr>
            <a:xfrm>
              <a:off x="1213897" y="3647348"/>
              <a:ext cx="2157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27614">
                <a:spcAft>
                  <a:spcPts val="591"/>
                </a:spcAft>
              </a:pPr>
              <a:r>
                <a:rPr lang="en-GB" sz="1400" dirty="0">
                  <a:solidFill>
                    <a:schemeClr val="tx1"/>
                  </a:solidFill>
                </a:rPr>
                <a:t>@</a:t>
              </a:r>
              <a:r>
                <a:rPr lang="en-GB" sz="1400" dirty="0" err="1">
                  <a:solidFill>
                    <a:schemeClr val="tx1"/>
                  </a:solidFill>
                </a:rPr>
                <a:t>luismanez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FF3491-C8FD-1BBF-0561-3BB80F89F2EA}"/>
                </a:ext>
              </a:extLst>
            </p:cNvPr>
            <p:cNvSpPr txBox="1"/>
            <p:nvPr/>
          </p:nvSpPr>
          <p:spPr>
            <a:xfrm>
              <a:off x="1213897" y="4013060"/>
              <a:ext cx="21577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027614">
                <a:spcAft>
                  <a:spcPts val="591"/>
                </a:spcAft>
              </a:pPr>
              <a:r>
                <a:rPr lang="en-GB" sz="1400" dirty="0">
                  <a:solidFill>
                    <a:schemeClr val="tx1"/>
                  </a:solidFill>
                </a:rPr>
                <a:t>@</a:t>
              </a:r>
              <a:r>
                <a:rPr lang="en-GB" sz="1400" dirty="0" err="1">
                  <a:solidFill>
                    <a:schemeClr val="tx1"/>
                  </a:solidFill>
                </a:rPr>
                <a:t>luismanez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DE87EE-97F5-2217-8AAF-9F33934959EB}"/>
                </a:ext>
              </a:extLst>
            </p:cNvPr>
            <p:cNvSpPr txBox="1"/>
            <p:nvPr/>
          </p:nvSpPr>
          <p:spPr>
            <a:xfrm>
              <a:off x="1251090" y="4463848"/>
              <a:ext cx="248698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 err="1">
                  <a:solidFill>
                    <a:schemeClr val="tx1"/>
                  </a:solidFill>
                </a:rPr>
                <a:t>linkedin.com</a:t>
              </a:r>
              <a:r>
                <a:rPr lang="en-GB" sz="1400" dirty="0">
                  <a:solidFill>
                    <a:schemeClr val="tx1"/>
                  </a:solidFill>
                </a:rPr>
                <a:t>/in/</a:t>
              </a:r>
              <a:r>
                <a:rPr lang="en-GB" sz="1400" dirty="0" err="1">
                  <a:solidFill>
                    <a:schemeClr val="tx1"/>
                  </a:solidFill>
                </a:rPr>
                <a:t>luismanez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F272F96-FEA2-5B4D-C42A-3D6406DAC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840" y="3283303"/>
            <a:ext cx="360000" cy="3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8205C3-B4F5-89E1-9701-2B5AC7C6BD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840" y="3644398"/>
            <a:ext cx="360000" cy="360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8105434-D979-8A5E-3F64-CD8B43BA2B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647" y="4064001"/>
            <a:ext cx="434386" cy="4343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F2BB08-D4FA-8FF3-635B-D10018E83E72}"/>
              </a:ext>
            </a:extLst>
          </p:cNvPr>
          <p:cNvSpPr txBox="1"/>
          <p:nvPr/>
        </p:nvSpPr>
        <p:spPr>
          <a:xfrm>
            <a:off x="6138981" y="3310805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400" dirty="0">
                <a:solidFill>
                  <a:schemeClr val="tx1"/>
                </a:solidFill>
              </a:rPr>
              <a:t>@</a:t>
            </a:r>
            <a:r>
              <a:rPr lang="en-GB" sz="1400" dirty="0" err="1">
                <a:solidFill>
                  <a:schemeClr val="tx1"/>
                </a:solidFill>
              </a:rPr>
              <a:t>Rtoribiog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DADF34-D9E9-4F26-9267-34BEEE1BC589}"/>
              </a:ext>
            </a:extLst>
          </p:cNvPr>
          <p:cNvSpPr txBox="1"/>
          <p:nvPr/>
        </p:nvSpPr>
        <p:spPr>
          <a:xfrm>
            <a:off x="6138981" y="3676517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400" dirty="0">
                <a:solidFill>
                  <a:schemeClr val="tx1"/>
                </a:solidFill>
              </a:rPr>
              <a:t>@</a:t>
            </a:r>
            <a:r>
              <a:rPr lang="en-GB" sz="1400" dirty="0" err="1">
                <a:solidFill>
                  <a:schemeClr val="tx1"/>
                </a:solidFill>
              </a:rPr>
              <a:t>Rtoribiog</a:t>
            </a:r>
            <a:endParaRPr lang="en-GB" sz="1400" dirty="0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C927DE-0340-3D82-EE54-54AB270A9C0E}"/>
              </a:ext>
            </a:extLst>
          </p:cNvPr>
          <p:cNvSpPr txBox="1"/>
          <p:nvPr/>
        </p:nvSpPr>
        <p:spPr>
          <a:xfrm>
            <a:off x="6176174" y="4127305"/>
            <a:ext cx="2333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 err="1">
                <a:solidFill>
                  <a:schemeClr val="tx1"/>
                </a:solidFill>
              </a:rPr>
              <a:t>linkedin.com</a:t>
            </a:r>
            <a:r>
              <a:rPr lang="en-GB" sz="1400" dirty="0">
                <a:solidFill>
                  <a:schemeClr val="tx1"/>
                </a:solidFill>
              </a:rPr>
              <a:t>/in/</a:t>
            </a:r>
            <a:r>
              <a:rPr lang="en-GB" sz="1400" dirty="0" err="1">
                <a:solidFill>
                  <a:schemeClr val="tx1"/>
                </a:solidFill>
              </a:rPr>
              <a:t>rubentg</a:t>
            </a:r>
            <a:endParaRPr lang="en-GB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98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EDC1-0295-F114-5866-59ACD96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12D3-CD6B-B955-BF6E-2D48CB964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RAG Pattern</a:t>
            </a:r>
          </a:p>
        </p:txBody>
      </p:sp>
    </p:spTree>
    <p:extLst>
      <p:ext uri="{BB962C8B-B14F-4D97-AF65-F5344CB8AC3E}">
        <p14:creationId xmlns:p14="http://schemas.microsoft.com/office/powerpoint/2010/main" val="381869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B8B0E-38F9-E460-22B7-2DF3B32B8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/>
              <a:t>Bringing Private Knowledge to LLMs</a:t>
            </a:r>
          </a:p>
        </p:txBody>
      </p:sp>
      <p:sp>
        <p:nvSpPr>
          <p:cNvPr id="14" name="Rounded Rectangle 299">
            <a:extLst>
              <a:ext uri="{FF2B5EF4-FFF2-40B4-BE49-F238E27FC236}">
                <a16:creationId xmlns:a16="http://schemas.microsoft.com/office/drawing/2014/main" id="{7A26E01E-4716-D818-2DF0-A5AF04DA8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21619" y="1438208"/>
            <a:ext cx="2468880" cy="2948940"/>
          </a:xfrm>
          <a:prstGeom prst="roundRect">
            <a:avLst>
              <a:gd name="adj" fmla="val 2893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645920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557" fontAlgn="base">
              <a:spcBef>
                <a:spcPct val="0"/>
              </a:spcBef>
              <a:spcAft>
                <a:spcPct val="0"/>
              </a:spcAft>
              <a:buClrTx/>
              <a:buSzPct val="90000"/>
            </a:pPr>
            <a:r>
              <a:rPr lang="en-US" sz="1800" kern="120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Fine</a:t>
            </a:r>
            <a:br>
              <a:rPr lang="en-US" sz="1800" kern="120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</a:br>
            <a:r>
              <a:rPr lang="en-US" sz="1800" kern="120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tuning</a:t>
            </a:r>
          </a:p>
          <a:p>
            <a:pPr algn="ctr" defTabSz="699557" fontAlgn="base">
              <a:spcBef>
                <a:spcPts val="900"/>
              </a:spcBef>
              <a:spcAft>
                <a:spcPct val="0"/>
              </a:spcAft>
              <a:buClrTx/>
              <a:buSzPct val="90000"/>
            </a:pPr>
            <a:r>
              <a:rPr lang="en-US" sz="1500" kern="1200">
                <a:solidFill>
                  <a:srgbClr val="333333"/>
                </a:solidFill>
                <a:latin typeface="Segoe UI"/>
                <a:cs typeface="Segoe UI" panose="020B0502040204020203" pitchFamily="34" charset="0"/>
              </a:rPr>
              <a:t>Learn new skills</a:t>
            </a:r>
          </a:p>
        </p:txBody>
      </p:sp>
      <p:sp>
        <p:nvSpPr>
          <p:cNvPr id="15" name="Rounded Rectangle 300">
            <a:extLst>
              <a:ext uri="{FF2B5EF4-FFF2-40B4-BE49-F238E27FC236}">
                <a16:creationId xmlns:a16="http://schemas.microsoft.com/office/drawing/2014/main" id="{D32DA632-809A-99A0-454A-969BDE92A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17360" y="1438208"/>
            <a:ext cx="2468880" cy="2948940"/>
          </a:xfrm>
          <a:prstGeom prst="roundRect">
            <a:avLst>
              <a:gd name="adj" fmla="val 2707"/>
            </a:avLst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645920" rIns="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557" fontAlgn="base">
              <a:spcBef>
                <a:spcPct val="0"/>
              </a:spcBef>
              <a:spcAft>
                <a:spcPct val="0"/>
              </a:spcAft>
              <a:buClrTx/>
              <a:buSzPct val="90000"/>
            </a:pPr>
            <a:r>
              <a:rPr lang="en-US" sz="1800" kern="120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Retrieval</a:t>
            </a:r>
            <a:r>
              <a:rPr lang="en-US" sz="1800" kern="1200">
                <a:solidFill>
                  <a:srgbClr val="333333"/>
                </a:solidFill>
                <a:latin typeface="Segoe UI Light"/>
                <a:cs typeface="Segoe UI" panose="020B0502040204020203" pitchFamily="34" charset="0"/>
              </a:rPr>
              <a:t> </a:t>
            </a:r>
          </a:p>
          <a:p>
            <a:pPr algn="ctr" defTabSz="699557" fontAlgn="base">
              <a:spcBef>
                <a:spcPct val="0"/>
              </a:spcBef>
              <a:spcAft>
                <a:spcPct val="0"/>
              </a:spcAft>
              <a:buClrTx/>
              <a:buSzPct val="90000"/>
            </a:pPr>
            <a:r>
              <a:rPr lang="en-US" sz="1800" kern="1200">
                <a:ln w="3175">
                  <a:noFill/>
                </a:ln>
                <a:gradFill>
                  <a:gsLst>
                    <a:gs pos="0">
                      <a:srgbClr val="D59ED7"/>
                    </a:gs>
                    <a:gs pos="80000">
                      <a:srgbClr val="8DC8E8"/>
                    </a:gs>
                  </a:gsLst>
                  <a:path path="circle">
                    <a:fillToRect l="100000" t="100000"/>
                  </a:path>
                </a:gradFill>
                <a:latin typeface="Segoe UI Semibold"/>
                <a:cs typeface="Segoe UI" panose="020B0502040204020203" pitchFamily="34" charset="0"/>
              </a:rPr>
              <a:t>augmentation</a:t>
            </a:r>
          </a:p>
          <a:p>
            <a:pPr algn="ctr" defTabSz="699557" fontAlgn="base">
              <a:spcBef>
                <a:spcPts val="900"/>
              </a:spcBef>
              <a:spcAft>
                <a:spcPct val="0"/>
              </a:spcAft>
              <a:buClrTx/>
              <a:buSzPct val="90000"/>
            </a:pPr>
            <a:r>
              <a:rPr lang="en-US" sz="1500" kern="1200">
                <a:solidFill>
                  <a:srgbClr val="333333"/>
                </a:solidFill>
                <a:latin typeface="Segoe UI"/>
                <a:cs typeface="Segoe UI" panose="020B0502040204020203" pitchFamily="34" charset="0"/>
              </a:rPr>
              <a:t>Learn new facts</a:t>
            </a:r>
          </a:p>
        </p:txBody>
      </p:sp>
      <p:sp>
        <p:nvSpPr>
          <p:cNvPr id="17" name="Graphic 16">
            <a:extLst>
              <a:ext uri="{FF2B5EF4-FFF2-40B4-BE49-F238E27FC236}">
                <a16:creationId xmlns:a16="http://schemas.microsoft.com/office/drawing/2014/main" id="{19CFC3AB-820D-1C2F-E022-3A91EB763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898083" y="2124534"/>
            <a:ext cx="511044" cy="536597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gradFill>
            <a:gsLst>
              <a:gs pos="75000">
                <a:schemeClr val="accent1"/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200" b="1" kern="120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18" name="Graphic 18">
            <a:extLst>
              <a:ext uri="{FF2B5EF4-FFF2-40B4-BE49-F238E27FC236}">
                <a16:creationId xmlns:a16="http://schemas.microsoft.com/office/drawing/2014/main" id="{81A80F2D-D8AD-C0D1-FD27-F13CEC797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3000537" y="2149132"/>
            <a:ext cx="511044" cy="510788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gradFill>
            <a:gsLst>
              <a:gs pos="75000">
                <a:schemeClr val="accent1"/>
              </a:gs>
              <a:gs pos="0">
                <a:schemeClr val="accent3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7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200" b="1" kern="120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5" name="Rounded Rectangle 11">
            <a:extLst>
              <a:ext uri="{FF2B5EF4-FFF2-40B4-BE49-F238E27FC236}">
                <a16:creationId xmlns:a16="http://schemas.microsoft.com/office/drawing/2014/main" id="{03EC7AC6-9A67-7225-0494-4BBF6C609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023423" y="1201799"/>
            <a:ext cx="2467076" cy="3185349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500" kern="12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le 11">
            <a:extLst>
              <a:ext uri="{FF2B5EF4-FFF2-40B4-BE49-F238E27FC236}">
                <a16:creationId xmlns:a16="http://schemas.microsoft.com/office/drawing/2014/main" id="{DCA6789A-030E-83F6-6000-B346E847F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927496" y="1201799"/>
            <a:ext cx="2468880" cy="3185349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buClrTx/>
            </a:pPr>
            <a:endParaRPr lang="en-US" sz="1500" kern="12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529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CCBA1-765A-E30B-407E-1F5A1DD49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1054">
            <a:extLst>
              <a:ext uri="{FF2B5EF4-FFF2-40B4-BE49-F238E27FC236}">
                <a16:creationId xmlns:a16="http://schemas.microsoft.com/office/drawing/2014/main" id="{F6A6E71A-0F38-F8BF-6256-EB87D066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Limitations of LLMS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8295E90-5364-2D96-AF4D-D3F2525A3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97" y="1200150"/>
            <a:ext cx="4198196" cy="2213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A screenshot of a chat&#10;&#10;Description automatically generated">
            <a:extLst>
              <a:ext uri="{FF2B5EF4-FFF2-40B4-BE49-F238E27FC236}">
                <a16:creationId xmlns:a16="http://schemas.microsoft.com/office/drawing/2014/main" id="{4FB544E2-8250-63CD-D360-CDF0F73694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9898" y="2374210"/>
            <a:ext cx="5021279" cy="2426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EFDC18-7B27-93E1-3BA9-0EA4394C1CC2}"/>
              </a:ext>
            </a:extLst>
          </p:cNvPr>
          <p:cNvSpPr txBox="1"/>
          <p:nvPr/>
        </p:nvSpPr>
        <p:spPr>
          <a:xfrm>
            <a:off x="4857691" y="1200150"/>
            <a:ext cx="2455026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>
              <a:buClrTx/>
            </a:pPr>
            <a:r>
              <a:rPr lang="en-US" sz="1500" kern="120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Outdated public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53A5FD-7E94-10DD-E116-A1F997498A11}"/>
              </a:ext>
            </a:extLst>
          </p:cNvPr>
          <p:cNvSpPr txBox="1"/>
          <p:nvPr/>
        </p:nvSpPr>
        <p:spPr>
          <a:xfrm>
            <a:off x="1088275" y="4309173"/>
            <a:ext cx="202764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>
              <a:buClrTx/>
            </a:pPr>
            <a:r>
              <a:rPr lang="en-US" sz="1500" kern="120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No internal knowledge</a:t>
            </a:r>
          </a:p>
        </p:txBody>
      </p:sp>
    </p:spTree>
    <p:extLst>
      <p:ext uri="{BB962C8B-B14F-4D97-AF65-F5344CB8AC3E}">
        <p14:creationId xmlns:p14="http://schemas.microsoft.com/office/powerpoint/2010/main" val="25949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0C4880-0E27-0E88-BA95-0C664F1B6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1054">
            <a:extLst>
              <a:ext uri="{FF2B5EF4-FFF2-40B4-BE49-F238E27FC236}">
                <a16:creationId xmlns:a16="http://schemas.microsoft.com/office/drawing/2014/main" id="{E36837ED-4EDD-8E39-BD9B-EFCBA4AC6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benefit of 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B5B846-0BB8-6205-5B0B-B60EE7F61604}"/>
              </a:ext>
            </a:extLst>
          </p:cNvPr>
          <p:cNvSpPr txBox="1"/>
          <p:nvPr/>
        </p:nvSpPr>
        <p:spPr>
          <a:xfrm>
            <a:off x="6368304" y="2571750"/>
            <a:ext cx="250466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>
              <a:buClrTx/>
            </a:pPr>
            <a:r>
              <a:rPr lang="en-US" sz="150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Access to internal knowledge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9F5C12-3317-A3BF-7E81-6A9A58572D64}"/>
              </a:ext>
            </a:extLst>
          </p:cNvPr>
          <p:cNvSpPr txBox="1"/>
          <p:nvPr/>
        </p:nvSpPr>
        <p:spPr>
          <a:xfrm>
            <a:off x="5826770" y="451914"/>
            <a:ext cx="2569265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772">
              <a:buClrTx/>
            </a:pPr>
            <a:r>
              <a:rPr lang="en-US" sz="1500" kern="1200" dirty="0">
                <a:solidFill>
                  <a:srgbClr val="333333"/>
                </a:solidFill>
                <a:latin typeface="Segoe UI"/>
                <a:ea typeface="+mn-ea"/>
                <a:cs typeface="+mn-cs"/>
              </a:rPr>
              <a:t>Up-to-date public knowledge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841A18-A63C-85AB-A424-A5D4E324E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40" y="719059"/>
            <a:ext cx="6658904" cy="1771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EABA5D-40B7-C322-05B8-520D63FF1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36" y="2571751"/>
            <a:ext cx="5852518" cy="219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3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Title 1054">
            <a:extLst>
              <a:ext uri="{FF2B5EF4-FFF2-40B4-BE49-F238E27FC236}">
                <a16:creationId xmlns:a16="http://schemas.microsoft.com/office/drawing/2014/main" id="{2BF1977F-FEA0-E3FD-491C-6DDD417F7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RAG – </a:t>
            </a:r>
            <a:r>
              <a:rPr lang="en-US" u="sng"/>
              <a:t>R</a:t>
            </a:r>
            <a:r>
              <a:rPr lang="en-US"/>
              <a:t>etrieval </a:t>
            </a:r>
            <a:r>
              <a:rPr lang="en-US" u="sng"/>
              <a:t>A</a:t>
            </a:r>
            <a:r>
              <a:rPr lang="en-US"/>
              <a:t>ugmented </a:t>
            </a:r>
            <a:r>
              <a:rPr lang="en-US" u="sng"/>
              <a:t>G</a:t>
            </a:r>
            <a:r>
              <a:rPr lang="en-US"/>
              <a:t>eneration</a:t>
            </a:r>
          </a:p>
        </p:txBody>
      </p:sp>
      <p:grpSp>
        <p:nvGrpSpPr>
          <p:cNvPr id="11" name="Group 10" descr="Document search">
            <a:extLst>
              <a:ext uri="{FF2B5EF4-FFF2-40B4-BE49-F238E27FC236}">
                <a16:creationId xmlns:a16="http://schemas.microsoft.com/office/drawing/2014/main" id="{F59780F9-CA35-C74C-1A87-0A2DEB945CD4}"/>
              </a:ext>
            </a:extLst>
          </p:cNvPr>
          <p:cNvGrpSpPr/>
          <p:nvPr/>
        </p:nvGrpSpPr>
        <p:grpSpPr>
          <a:xfrm>
            <a:off x="1532823" y="2767181"/>
            <a:ext cx="2000708" cy="1891688"/>
            <a:chOff x="2033824" y="3787030"/>
            <a:chExt cx="2667611" cy="2522251"/>
          </a:xfrm>
        </p:grpSpPr>
        <p:sp>
          <p:nvSpPr>
            <p:cNvPr id="12" name="Text Placeholder 5">
              <a:extLst>
                <a:ext uri="{FF2B5EF4-FFF2-40B4-BE49-F238E27FC236}">
                  <a16:creationId xmlns:a16="http://schemas.microsoft.com/office/drawing/2014/main" id="{7F5C311F-2B5C-7EB3-B280-B8B0A3A2D978}"/>
                </a:ext>
              </a:extLst>
            </p:cNvPr>
            <p:cNvSpPr txBox="1">
              <a:spLocks/>
            </p:cNvSpPr>
            <p:nvPr/>
          </p:nvSpPr>
          <p:spPr>
            <a:xfrm>
              <a:off x="2650351" y="5298970"/>
              <a:ext cx="2051084" cy="1010311"/>
            </a:xfrm>
            <a:prstGeom prst="rect">
              <a:avLst/>
            </a:prstGeom>
          </p:spPr>
          <p:txBody>
            <a:bodyPr lIns="68580" tIns="34290" rIns="68580" bIns="3429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99113">
                <a:buClrTx/>
                <a:defRPr/>
              </a:pPr>
              <a:r>
                <a:rPr lang="en-US" sz="1500">
                  <a:solidFill>
                    <a:srgbClr val="333333"/>
                  </a:solidFill>
                  <a:latin typeface="Segoe UI Light"/>
                  <a:cs typeface="Segoe UI Semilight"/>
                </a:rPr>
                <a:t>Document Search</a:t>
              </a:r>
              <a:endParaRPr lang="en-US" sz="4163">
                <a:solidFill>
                  <a:srgbClr val="333333"/>
                </a:solidFill>
                <a:latin typeface="Segoe UI"/>
                <a:cs typeface="Arial"/>
              </a:endParaRPr>
            </a:p>
          </p:txBody>
        </p:sp>
        <p:pic>
          <p:nvPicPr>
            <p:cNvPr id="13" name="Graphic 3">
              <a:extLst>
                <a:ext uri="{FF2B5EF4-FFF2-40B4-BE49-F238E27FC236}">
                  <a16:creationId xmlns:a16="http://schemas.microsoft.com/office/drawing/2014/main" id="{1D3BA5C7-62BF-1D66-F12D-13767635A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90746" y="3787030"/>
              <a:ext cx="1168288" cy="1291166"/>
            </a:xfrm>
            <a:prstGeom prst="rect">
              <a:avLst/>
            </a:prstGeom>
          </p:spPr>
        </p:pic>
        <p:sp>
          <p:nvSpPr>
            <p:cNvPr id="14" name="Arrow: Right 8">
              <a:extLst>
                <a:ext uri="{FF2B5EF4-FFF2-40B4-BE49-F238E27FC236}">
                  <a16:creationId xmlns:a16="http://schemas.microsoft.com/office/drawing/2014/main" id="{20677121-DDB0-73D6-16F1-5D6CB5E7C12A}"/>
                </a:ext>
              </a:extLst>
            </p:cNvPr>
            <p:cNvSpPr/>
            <p:nvPr/>
          </p:nvSpPr>
          <p:spPr bwMode="auto">
            <a:xfrm>
              <a:off x="2033824" y="4336772"/>
              <a:ext cx="1056685" cy="349093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 descr="Large Language Model">
            <a:extLst>
              <a:ext uri="{FF2B5EF4-FFF2-40B4-BE49-F238E27FC236}">
                <a16:creationId xmlns:a16="http://schemas.microsoft.com/office/drawing/2014/main" id="{2BEE5532-442A-D1F9-A4CF-D062C36F0620}"/>
              </a:ext>
            </a:extLst>
          </p:cNvPr>
          <p:cNvGrpSpPr/>
          <p:nvPr/>
        </p:nvGrpSpPr>
        <p:grpSpPr>
          <a:xfrm>
            <a:off x="1532551" y="2495199"/>
            <a:ext cx="5193674" cy="2390229"/>
            <a:chOff x="2033463" y="3424388"/>
            <a:chExt cx="6924898" cy="3186972"/>
          </a:xfrm>
        </p:grpSpPr>
        <p:sp>
          <p:nvSpPr>
            <p:cNvPr id="17" name="Text Placeholder 5">
              <a:extLst>
                <a:ext uri="{FF2B5EF4-FFF2-40B4-BE49-F238E27FC236}">
                  <a16:creationId xmlns:a16="http://schemas.microsoft.com/office/drawing/2014/main" id="{E92B5109-885E-EFAE-5F76-3FAE53DAFD41}"/>
                </a:ext>
              </a:extLst>
            </p:cNvPr>
            <p:cNvSpPr txBox="1">
              <a:spLocks/>
            </p:cNvSpPr>
            <p:nvPr/>
          </p:nvSpPr>
          <p:spPr>
            <a:xfrm>
              <a:off x="7166495" y="5227238"/>
              <a:ext cx="1791866" cy="1384122"/>
            </a:xfrm>
            <a:prstGeom prst="rect">
              <a:avLst/>
            </a:prstGeom>
          </p:spPr>
          <p:txBody>
            <a:bodyPr lIns="68580" tIns="34290" rIns="68580" bIns="3429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99113">
                <a:buClrTx/>
                <a:defRPr/>
              </a:pPr>
              <a:r>
                <a:rPr lang="en-US" sz="1500">
                  <a:solidFill>
                    <a:srgbClr val="333333"/>
                  </a:solidFill>
                  <a:latin typeface="Segoe UI Light"/>
                  <a:cs typeface="Segoe UI Semilight"/>
                </a:rPr>
                <a:t>Large Language Model</a:t>
              </a:r>
              <a:endParaRPr lang="en-US" sz="1500">
                <a:solidFill>
                  <a:srgbClr val="333333"/>
                </a:solidFill>
                <a:latin typeface="Segoe UI"/>
                <a:cs typeface="Arial"/>
              </a:endParaRPr>
            </a:p>
          </p:txBody>
        </p:sp>
        <p:pic>
          <p:nvPicPr>
            <p:cNvPr id="18" name="Graphic 2">
              <a:extLst>
                <a:ext uri="{FF2B5EF4-FFF2-40B4-BE49-F238E27FC236}">
                  <a16:creationId xmlns:a16="http://schemas.microsoft.com/office/drawing/2014/main" id="{C23532BA-4F85-7DE8-9BD6-6A115AB3F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23094" y="3424388"/>
              <a:ext cx="1627908" cy="1721555"/>
            </a:xfrm>
            <a:prstGeom prst="rect">
              <a:avLst/>
            </a:prstGeom>
          </p:spPr>
        </p:pic>
        <p:sp>
          <p:nvSpPr>
            <p:cNvPr id="19" name="Arrow: Right 10">
              <a:extLst>
                <a:ext uri="{FF2B5EF4-FFF2-40B4-BE49-F238E27FC236}">
                  <a16:creationId xmlns:a16="http://schemas.microsoft.com/office/drawing/2014/main" id="{7B13AB45-832E-83C6-85AE-68EEA2FA07CB}"/>
                </a:ext>
              </a:extLst>
            </p:cNvPr>
            <p:cNvSpPr/>
            <p:nvPr/>
          </p:nvSpPr>
          <p:spPr bwMode="auto">
            <a:xfrm>
              <a:off x="4302231" y="4336772"/>
              <a:ext cx="2850593" cy="29330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Arrow: Right 11">
              <a:extLst>
                <a:ext uri="{FF2B5EF4-FFF2-40B4-BE49-F238E27FC236}">
                  <a16:creationId xmlns:a16="http://schemas.microsoft.com/office/drawing/2014/main" id="{028AB859-F287-2EB8-7813-6865DB1F9045}"/>
                </a:ext>
              </a:extLst>
            </p:cNvPr>
            <p:cNvSpPr/>
            <p:nvPr/>
          </p:nvSpPr>
          <p:spPr bwMode="auto">
            <a:xfrm>
              <a:off x="2033463" y="3491935"/>
              <a:ext cx="5119360" cy="293302"/>
            </a:xfrm>
            <a:prstGeom prst="rightArrow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 descr="Yes, your company perks cover underwater activities such as scuba diving lessons 1&#10;">
            <a:extLst>
              <a:ext uri="{FF2B5EF4-FFF2-40B4-BE49-F238E27FC236}">
                <a16:creationId xmlns:a16="http://schemas.microsoft.com/office/drawing/2014/main" id="{81D3ADEB-4140-6256-BAF6-115CAADA0753}"/>
              </a:ext>
            </a:extLst>
          </p:cNvPr>
          <p:cNvGrpSpPr/>
          <p:nvPr/>
        </p:nvGrpSpPr>
        <p:grpSpPr>
          <a:xfrm>
            <a:off x="6311507" y="1296164"/>
            <a:ext cx="2610543" cy="2275007"/>
            <a:chOff x="8405404" y="1825675"/>
            <a:chExt cx="3480724" cy="30333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9A49E8A-CD1A-4CA0-D465-7C8A982F0DCD}"/>
                </a:ext>
              </a:extLst>
            </p:cNvPr>
            <p:cNvGrpSpPr/>
            <p:nvPr/>
          </p:nvGrpSpPr>
          <p:grpSpPr>
            <a:xfrm>
              <a:off x="8405404" y="1825675"/>
              <a:ext cx="3480724" cy="1290070"/>
              <a:chOff x="18815883" y="2962848"/>
              <a:chExt cx="5090699" cy="2466784"/>
            </a:xfrm>
          </p:grpSpPr>
          <p:sp>
            <p:nvSpPr>
              <p:cNvPr id="25" name="Speech Bubble: Rectangle with Corners Rounded 18">
                <a:extLst>
                  <a:ext uri="{FF2B5EF4-FFF2-40B4-BE49-F238E27FC236}">
                    <a16:creationId xmlns:a16="http://schemas.microsoft.com/office/drawing/2014/main" id="{8E7C8B44-A25E-5173-888B-E11ABB01558F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chemeClr val="accent1"/>
              </a:solidFill>
              <a:ln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sz="15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TextBox 12">
                <a:extLst>
                  <a:ext uri="{FF2B5EF4-FFF2-40B4-BE49-F238E27FC236}">
                    <a16:creationId xmlns:a16="http://schemas.microsoft.com/office/drawing/2014/main" id="{FD84D2AB-7AD1-FA09-70EE-8D6FC50C26D2}"/>
                  </a:ext>
                </a:extLst>
              </p:cNvPr>
              <p:cNvSpPr txBox="1"/>
              <p:nvPr/>
            </p:nvSpPr>
            <p:spPr>
              <a:xfrm>
                <a:off x="18985364" y="3395992"/>
                <a:ext cx="4751733" cy="1059315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2743474">
                  <a:buClrTx/>
                </a:pPr>
                <a:r>
                  <a:rPr lang="en-US" sz="1350" dirty="0">
                    <a:solidFill>
                      <a:srgbClr val="FFFFFF"/>
                    </a:solidFill>
                    <a:latin typeface="Segoe UI"/>
                    <a:ea typeface="Menlo"/>
                    <a:cs typeface="Menlo"/>
                  </a:rPr>
                  <a:t>Yes, your company pays non used holidays </a:t>
                </a:r>
                <a:r>
                  <a:rPr lang="en-US" sz="1350" baseline="30000" dirty="0">
                    <a:solidFill>
                      <a:srgbClr val="FFFFFF"/>
                    </a:solidFill>
                    <a:latin typeface="Segoe UI"/>
                    <a:ea typeface="Menlo"/>
                    <a:cs typeface="Menlo"/>
                  </a:rPr>
                  <a:t>1</a:t>
                </a:r>
                <a:endParaRPr lang="en-US" sz="1350" baseline="30000" dirty="0">
                  <a:solidFill>
                    <a:srgbClr val="FFFFFF"/>
                  </a:solidFill>
                  <a:latin typeface="Segoe UI"/>
                  <a:cs typeface="Segoe UI"/>
                </a:endParaRPr>
              </a:p>
            </p:txBody>
          </p:sp>
        </p:grpSp>
        <p:pic>
          <p:nvPicPr>
            <p:cNvPr id="23" name="Graphic 14">
              <a:extLst>
                <a:ext uri="{FF2B5EF4-FFF2-40B4-BE49-F238E27FC236}">
                  <a16:creationId xmlns:a16="http://schemas.microsoft.com/office/drawing/2014/main" id="{9C7D9676-8C8B-E9F0-9325-18E0B9CB7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70747" y="3241075"/>
              <a:ext cx="1537460" cy="1617942"/>
            </a:xfrm>
            <a:prstGeom prst="rect">
              <a:avLst/>
            </a:prstGeom>
          </p:spPr>
        </p:pic>
        <p:sp>
          <p:nvSpPr>
            <p:cNvPr id="24" name="Arrow: Right 17">
              <a:extLst>
                <a:ext uri="{FF2B5EF4-FFF2-40B4-BE49-F238E27FC236}">
                  <a16:creationId xmlns:a16="http://schemas.microsoft.com/office/drawing/2014/main" id="{6B789832-BAEB-04EA-D5CD-2F3987217E09}"/>
                </a:ext>
              </a:extLst>
            </p:cNvPr>
            <p:cNvSpPr/>
            <p:nvPr/>
          </p:nvSpPr>
          <p:spPr bwMode="auto">
            <a:xfrm>
              <a:off x="9096126" y="4392563"/>
              <a:ext cx="830562" cy="341123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15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 descr="Do my company perks cover underwater activities?&#10;">
            <a:extLst>
              <a:ext uri="{FF2B5EF4-FFF2-40B4-BE49-F238E27FC236}">
                <a16:creationId xmlns:a16="http://schemas.microsoft.com/office/drawing/2014/main" id="{472BD45C-E79E-F205-740F-B1A456F9C5C1}"/>
              </a:ext>
            </a:extLst>
          </p:cNvPr>
          <p:cNvGrpSpPr/>
          <p:nvPr/>
        </p:nvGrpSpPr>
        <p:grpSpPr>
          <a:xfrm>
            <a:off x="129755" y="1647411"/>
            <a:ext cx="2702738" cy="3043807"/>
            <a:chOff x="163068" y="2294004"/>
            <a:chExt cx="3603650" cy="4058409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FF01692D-55B1-A42B-5B75-E4ABA8BB12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D93B7EE0-7551-0A08-D0C8-70C8A9DE47D0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68580" tIns="34290" rIns="68580" bIns="3429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399113">
                <a:buClrTx/>
                <a:defRPr/>
              </a:pPr>
              <a:r>
                <a:rPr lang="en-US" sz="1500">
                  <a:solidFill>
                    <a:srgbClr val="333333"/>
                  </a:solidFill>
                  <a:latin typeface="Segoe UI Light"/>
                  <a:cs typeface="Segoe UI Semilight"/>
                </a:rPr>
                <a:t>User</a:t>
              </a:r>
              <a:endParaRPr lang="en-US" sz="5400">
                <a:solidFill>
                  <a:srgbClr val="333333"/>
                </a:solidFill>
                <a:latin typeface="Segoe UI"/>
              </a:endParaRPr>
            </a:p>
            <a:p>
              <a:pPr algn="ctr" defTabSz="1399113">
                <a:buClrTx/>
                <a:defRPr/>
              </a:pPr>
              <a:r>
                <a:rPr lang="en-US" sz="1500">
                  <a:solidFill>
                    <a:srgbClr val="333333"/>
                  </a:solidFill>
                  <a:latin typeface="Segoe UI Light"/>
                  <a:cs typeface="Segoe UI Semilight"/>
                </a:rPr>
                <a:t>Question</a:t>
              </a:r>
              <a:endParaRPr lang="en-US" sz="1500">
                <a:solidFill>
                  <a:srgbClr val="333333"/>
                </a:solidFill>
                <a:latin typeface="Segoe UI"/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FCA1D30-F500-33F5-A7A0-93438F79E8D1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46D6D408-5217-4135-9DE3-470429CA32AE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buClrTx/>
                </a:pPr>
                <a:endParaRPr lang="en-US" sz="15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3C828F2B-15D1-AD9E-2A0F-666CA93C26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68580" tIns="34290" rIns="68580" bIns="3429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1399113">
                  <a:buClrTx/>
                  <a:defRPr/>
                </a:pPr>
                <a:r>
                  <a:rPr lang="en-US" sz="1500" dirty="0">
                    <a:solidFill>
                      <a:srgbClr val="000000"/>
                    </a:solidFill>
                    <a:latin typeface="Segoe UI"/>
                    <a:cs typeface="Segoe UI Semilight"/>
                  </a:rPr>
                  <a:t>Do my company pay non used holidays ?</a:t>
                </a:r>
                <a:endParaRPr lang="en-US" sz="1500" dirty="0">
                  <a:solidFill>
                    <a:srgbClr val="000000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017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27309E-1F99-A51F-E7F6-D7AB0981A4C0}"/>
              </a:ext>
            </a:extLst>
          </p:cNvPr>
          <p:cNvSpPr/>
          <p:nvPr/>
        </p:nvSpPr>
        <p:spPr>
          <a:xfrm>
            <a:off x="402535" y="156542"/>
            <a:ext cx="2400300" cy="4718602"/>
          </a:xfrm>
          <a:custGeom>
            <a:avLst/>
            <a:gdLst>
              <a:gd name="connsiteX0" fmla="*/ 0 w 2400300"/>
              <a:gd name="connsiteY0" fmla="*/ 95052 h 4718602"/>
              <a:gd name="connsiteX1" fmla="*/ 95052 w 2400300"/>
              <a:gd name="connsiteY1" fmla="*/ 0 h 4718602"/>
              <a:gd name="connsiteX2" fmla="*/ 647601 w 2400300"/>
              <a:gd name="connsiteY2" fmla="*/ 0 h 4718602"/>
              <a:gd name="connsiteX3" fmla="*/ 1155946 w 2400300"/>
              <a:gd name="connsiteY3" fmla="*/ 0 h 4718602"/>
              <a:gd name="connsiteX4" fmla="*/ 1642189 w 2400300"/>
              <a:gd name="connsiteY4" fmla="*/ 0 h 4718602"/>
              <a:gd name="connsiteX5" fmla="*/ 2305248 w 2400300"/>
              <a:gd name="connsiteY5" fmla="*/ 0 h 4718602"/>
              <a:gd name="connsiteX6" fmla="*/ 2400300 w 2400300"/>
              <a:gd name="connsiteY6" fmla="*/ 95052 h 4718602"/>
              <a:gd name="connsiteX7" fmla="*/ 2400300 w 2400300"/>
              <a:gd name="connsiteY7" fmla="*/ 706399 h 4718602"/>
              <a:gd name="connsiteX8" fmla="*/ 2400300 w 2400300"/>
              <a:gd name="connsiteY8" fmla="*/ 1181892 h 4718602"/>
              <a:gd name="connsiteX9" fmla="*/ 2400300 w 2400300"/>
              <a:gd name="connsiteY9" fmla="*/ 1702669 h 4718602"/>
              <a:gd name="connsiteX10" fmla="*/ 2400300 w 2400300"/>
              <a:gd name="connsiteY10" fmla="*/ 2268731 h 4718602"/>
              <a:gd name="connsiteX11" fmla="*/ 2400300 w 2400300"/>
              <a:gd name="connsiteY11" fmla="*/ 2744223 h 4718602"/>
              <a:gd name="connsiteX12" fmla="*/ 2400300 w 2400300"/>
              <a:gd name="connsiteY12" fmla="*/ 3400856 h 4718602"/>
              <a:gd name="connsiteX13" fmla="*/ 2400300 w 2400300"/>
              <a:gd name="connsiteY13" fmla="*/ 3966918 h 4718602"/>
              <a:gd name="connsiteX14" fmla="*/ 2400300 w 2400300"/>
              <a:gd name="connsiteY14" fmla="*/ 4623550 h 4718602"/>
              <a:gd name="connsiteX15" fmla="*/ 2305248 w 2400300"/>
              <a:gd name="connsiteY15" fmla="*/ 4718602 h 4718602"/>
              <a:gd name="connsiteX16" fmla="*/ 1708495 w 2400300"/>
              <a:gd name="connsiteY16" fmla="*/ 4718602 h 4718602"/>
              <a:gd name="connsiteX17" fmla="*/ 1200150 w 2400300"/>
              <a:gd name="connsiteY17" fmla="*/ 4718602 h 4718602"/>
              <a:gd name="connsiteX18" fmla="*/ 647601 w 2400300"/>
              <a:gd name="connsiteY18" fmla="*/ 4718602 h 4718602"/>
              <a:gd name="connsiteX19" fmla="*/ 95052 w 2400300"/>
              <a:gd name="connsiteY19" fmla="*/ 4718602 h 4718602"/>
              <a:gd name="connsiteX20" fmla="*/ 0 w 2400300"/>
              <a:gd name="connsiteY20" fmla="*/ 4623550 h 4718602"/>
              <a:gd name="connsiteX21" fmla="*/ 0 w 2400300"/>
              <a:gd name="connsiteY21" fmla="*/ 4012203 h 4718602"/>
              <a:gd name="connsiteX22" fmla="*/ 0 w 2400300"/>
              <a:gd name="connsiteY22" fmla="*/ 3491426 h 4718602"/>
              <a:gd name="connsiteX23" fmla="*/ 0 w 2400300"/>
              <a:gd name="connsiteY23" fmla="*/ 3015933 h 4718602"/>
              <a:gd name="connsiteX24" fmla="*/ 0 w 2400300"/>
              <a:gd name="connsiteY24" fmla="*/ 2449871 h 4718602"/>
              <a:gd name="connsiteX25" fmla="*/ 0 w 2400300"/>
              <a:gd name="connsiteY25" fmla="*/ 1838524 h 4718602"/>
              <a:gd name="connsiteX26" fmla="*/ 0 w 2400300"/>
              <a:gd name="connsiteY26" fmla="*/ 1181892 h 4718602"/>
              <a:gd name="connsiteX27" fmla="*/ 0 w 2400300"/>
              <a:gd name="connsiteY27" fmla="*/ 95052 h 471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400300" h="4718602" fill="none" extrusionOk="0">
                <a:moveTo>
                  <a:pt x="0" y="95052"/>
                </a:moveTo>
                <a:cubicBezTo>
                  <a:pt x="-843" y="45184"/>
                  <a:pt x="40056" y="-7873"/>
                  <a:pt x="95052" y="0"/>
                </a:cubicBezTo>
                <a:cubicBezTo>
                  <a:pt x="288251" y="-60150"/>
                  <a:pt x="402925" y="60513"/>
                  <a:pt x="647601" y="0"/>
                </a:cubicBezTo>
                <a:cubicBezTo>
                  <a:pt x="892277" y="-60513"/>
                  <a:pt x="1006048" y="4188"/>
                  <a:pt x="1155946" y="0"/>
                </a:cubicBezTo>
                <a:cubicBezTo>
                  <a:pt x="1305844" y="-4188"/>
                  <a:pt x="1445512" y="12580"/>
                  <a:pt x="1642189" y="0"/>
                </a:cubicBezTo>
                <a:cubicBezTo>
                  <a:pt x="1838866" y="-12580"/>
                  <a:pt x="2035200" y="27040"/>
                  <a:pt x="2305248" y="0"/>
                </a:cubicBezTo>
                <a:cubicBezTo>
                  <a:pt x="2354155" y="13432"/>
                  <a:pt x="2404867" y="43866"/>
                  <a:pt x="2400300" y="95052"/>
                </a:cubicBezTo>
                <a:cubicBezTo>
                  <a:pt x="2452213" y="228829"/>
                  <a:pt x="2343318" y="545280"/>
                  <a:pt x="2400300" y="706399"/>
                </a:cubicBezTo>
                <a:cubicBezTo>
                  <a:pt x="2457282" y="867518"/>
                  <a:pt x="2396774" y="1011124"/>
                  <a:pt x="2400300" y="1181892"/>
                </a:cubicBezTo>
                <a:cubicBezTo>
                  <a:pt x="2403826" y="1352660"/>
                  <a:pt x="2391947" y="1473159"/>
                  <a:pt x="2400300" y="1702669"/>
                </a:cubicBezTo>
                <a:cubicBezTo>
                  <a:pt x="2408653" y="1932179"/>
                  <a:pt x="2349750" y="2067308"/>
                  <a:pt x="2400300" y="2268731"/>
                </a:cubicBezTo>
                <a:cubicBezTo>
                  <a:pt x="2450850" y="2470154"/>
                  <a:pt x="2368586" y="2589207"/>
                  <a:pt x="2400300" y="2744223"/>
                </a:cubicBezTo>
                <a:cubicBezTo>
                  <a:pt x="2432014" y="2899239"/>
                  <a:pt x="2343474" y="3170364"/>
                  <a:pt x="2400300" y="3400856"/>
                </a:cubicBezTo>
                <a:cubicBezTo>
                  <a:pt x="2457126" y="3631348"/>
                  <a:pt x="2372884" y="3768024"/>
                  <a:pt x="2400300" y="3966918"/>
                </a:cubicBezTo>
                <a:cubicBezTo>
                  <a:pt x="2427716" y="4165812"/>
                  <a:pt x="2387658" y="4365005"/>
                  <a:pt x="2400300" y="4623550"/>
                </a:cubicBezTo>
                <a:cubicBezTo>
                  <a:pt x="2392113" y="4666679"/>
                  <a:pt x="2365194" y="4710541"/>
                  <a:pt x="2305248" y="4718602"/>
                </a:cubicBezTo>
                <a:cubicBezTo>
                  <a:pt x="2127149" y="4766578"/>
                  <a:pt x="1878868" y="4716167"/>
                  <a:pt x="1708495" y="4718602"/>
                </a:cubicBezTo>
                <a:cubicBezTo>
                  <a:pt x="1538122" y="4721037"/>
                  <a:pt x="1429028" y="4690591"/>
                  <a:pt x="1200150" y="4718602"/>
                </a:cubicBezTo>
                <a:cubicBezTo>
                  <a:pt x="971272" y="4746613"/>
                  <a:pt x="922896" y="4658710"/>
                  <a:pt x="647601" y="4718602"/>
                </a:cubicBezTo>
                <a:cubicBezTo>
                  <a:pt x="372306" y="4778494"/>
                  <a:pt x="348830" y="4656298"/>
                  <a:pt x="95052" y="4718602"/>
                </a:cubicBezTo>
                <a:cubicBezTo>
                  <a:pt x="48965" y="4708624"/>
                  <a:pt x="1595" y="4674791"/>
                  <a:pt x="0" y="4623550"/>
                </a:cubicBezTo>
                <a:cubicBezTo>
                  <a:pt x="-61873" y="4436327"/>
                  <a:pt x="41834" y="4284538"/>
                  <a:pt x="0" y="4012203"/>
                </a:cubicBezTo>
                <a:cubicBezTo>
                  <a:pt x="-41834" y="3739868"/>
                  <a:pt x="26472" y="3673544"/>
                  <a:pt x="0" y="3491426"/>
                </a:cubicBezTo>
                <a:cubicBezTo>
                  <a:pt x="-26472" y="3309308"/>
                  <a:pt x="43413" y="3128031"/>
                  <a:pt x="0" y="3015933"/>
                </a:cubicBezTo>
                <a:cubicBezTo>
                  <a:pt x="-43413" y="2903835"/>
                  <a:pt x="17341" y="2690895"/>
                  <a:pt x="0" y="2449871"/>
                </a:cubicBezTo>
                <a:cubicBezTo>
                  <a:pt x="-17341" y="2208847"/>
                  <a:pt x="682" y="2039531"/>
                  <a:pt x="0" y="1838524"/>
                </a:cubicBezTo>
                <a:cubicBezTo>
                  <a:pt x="-682" y="1637517"/>
                  <a:pt x="32300" y="1490305"/>
                  <a:pt x="0" y="1181892"/>
                </a:cubicBezTo>
                <a:cubicBezTo>
                  <a:pt x="-32300" y="873479"/>
                  <a:pt x="21103" y="415222"/>
                  <a:pt x="0" y="95052"/>
                </a:cubicBezTo>
                <a:close/>
              </a:path>
              <a:path w="2400300" h="4718602" stroke="0" extrusionOk="0">
                <a:moveTo>
                  <a:pt x="0" y="95052"/>
                </a:moveTo>
                <a:cubicBezTo>
                  <a:pt x="-3461" y="40421"/>
                  <a:pt x="38594" y="1487"/>
                  <a:pt x="95052" y="0"/>
                </a:cubicBezTo>
                <a:cubicBezTo>
                  <a:pt x="372306" y="-47939"/>
                  <a:pt x="493837" y="45338"/>
                  <a:pt x="691805" y="0"/>
                </a:cubicBezTo>
                <a:cubicBezTo>
                  <a:pt x="889773" y="-45338"/>
                  <a:pt x="1088361" y="21"/>
                  <a:pt x="1222252" y="0"/>
                </a:cubicBezTo>
                <a:cubicBezTo>
                  <a:pt x="1356143" y="-21"/>
                  <a:pt x="1490923" y="41968"/>
                  <a:pt x="1730597" y="0"/>
                </a:cubicBezTo>
                <a:cubicBezTo>
                  <a:pt x="1970272" y="-41968"/>
                  <a:pt x="2158992" y="48443"/>
                  <a:pt x="2305248" y="0"/>
                </a:cubicBezTo>
                <a:cubicBezTo>
                  <a:pt x="2360487" y="-5645"/>
                  <a:pt x="2398009" y="42205"/>
                  <a:pt x="2400300" y="95052"/>
                </a:cubicBezTo>
                <a:cubicBezTo>
                  <a:pt x="2433020" y="358641"/>
                  <a:pt x="2340459" y="465822"/>
                  <a:pt x="2400300" y="661114"/>
                </a:cubicBezTo>
                <a:cubicBezTo>
                  <a:pt x="2460141" y="856406"/>
                  <a:pt x="2332852" y="1083926"/>
                  <a:pt x="2400300" y="1317746"/>
                </a:cubicBezTo>
                <a:cubicBezTo>
                  <a:pt x="2467748" y="1551566"/>
                  <a:pt x="2386457" y="1559074"/>
                  <a:pt x="2400300" y="1747954"/>
                </a:cubicBezTo>
                <a:cubicBezTo>
                  <a:pt x="2414143" y="1936834"/>
                  <a:pt x="2337603" y="2192539"/>
                  <a:pt x="2400300" y="2314016"/>
                </a:cubicBezTo>
                <a:cubicBezTo>
                  <a:pt x="2462997" y="2435493"/>
                  <a:pt x="2388867" y="2646749"/>
                  <a:pt x="2400300" y="2880078"/>
                </a:cubicBezTo>
                <a:cubicBezTo>
                  <a:pt x="2411733" y="3113407"/>
                  <a:pt x="2381512" y="3241035"/>
                  <a:pt x="2400300" y="3400856"/>
                </a:cubicBezTo>
                <a:cubicBezTo>
                  <a:pt x="2419088" y="3560677"/>
                  <a:pt x="2372610" y="3783183"/>
                  <a:pt x="2400300" y="4057488"/>
                </a:cubicBezTo>
                <a:cubicBezTo>
                  <a:pt x="2427990" y="4331793"/>
                  <a:pt x="2376879" y="4505696"/>
                  <a:pt x="2400300" y="4623550"/>
                </a:cubicBezTo>
                <a:cubicBezTo>
                  <a:pt x="2386661" y="4678286"/>
                  <a:pt x="2348204" y="4712020"/>
                  <a:pt x="2305248" y="4718602"/>
                </a:cubicBezTo>
                <a:cubicBezTo>
                  <a:pt x="2085121" y="4727455"/>
                  <a:pt x="1890068" y="4684379"/>
                  <a:pt x="1730597" y="4718602"/>
                </a:cubicBezTo>
                <a:cubicBezTo>
                  <a:pt x="1571126" y="4752825"/>
                  <a:pt x="1401172" y="4663040"/>
                  <a:pt x="1178048" y="4718602"/>
                </a:cubicBezTo>
                <a:cubicBezTo>
                  <a:pt x="954924" y="4774164"/>
                  <a:pt x="882277" y="4697433"/>
                  <a:pt x="691805" y="4718602"/>
                </a:cubicBezTo>
                <a:cubicBezTo>
                  <a:pt x="501333" y="4739771"/>
                  <a:pt x="243864" y="4705441"/>
                  <a:pt x="95052" y="4718602"/>
                </a:cubicBezTo>
                <a:cubicBezTo>
                  <a:pt x="51077" y="4713547"/>
                  <a:pt x="-2031" y="4679270"/>
                  <a:pt x="0" y="4623550"/>
                </a:cubicBezTo>
                <a:cubicBezTo>
                  <a:pt x="-30466" y="4430195"/>
                  <a:pt x="11535" y="4361097"/>
                  <a:pt x="0" y="4102773"/>
                </a:cubicBezTo>
                <a:cubicBezTo>
                  <a:pt x="-11535" y="3844449"/>
                  <a:pt x="36460" y="3715317"/>
                  <a:pt x="0" y="3536710"/>
                </a:cubicBezTo>
                <a:cubicBezTo>
                  <a:pt x="-36460" y="3358103"/>
                  <a:pt x="10279" y="3295177"/>
                  <a:pt x="0" y="3106503"/>
                </a:cubicBezTo>
                <a:cubicBezTo>
                  <a:pt x="-10279" y="2917829"/>
                  <a:pt x="1540" y="2852347"/>
                  <a:pt x="0" y="2676296"/>
                </a:cubicBezTo>
                <a:cubicBezTo>
                  <a:pt x="-1540" y="2500245"/>
                  <a:pt x="4142" y="2386769"/>
                  <a:pt x="0" y="2110234"/>
                </a:cubicBezTo>
                <a:cubicBezTo>
                  <a:pt x="-4142" y="1833699"/>
                  <a:pt x="5813" y="1769049"/>
                  <a:pt x="0" y="1634741"/>
                </a:cubicBezTo>
                <a:cubicBezTo>
                  <a:pt x="-5813" y="1500433"/>
                  <a:pt x="63893" y="1150872"/>
                  <a:pt x="0" y="1023394"/>
                </a:cubicBezTo>
                <a:cubicBezTo>
                  <a:pt x="-63893" y="895916"/>
                  <a:pt x="39783" y="464801"/>
                  <a:pt x="0" y="95052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accent5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6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2">
              <a:buClrTx/>
            </a:pPr>
            <a:endParaRPr lang="en-GB" sz="135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B5D4-9FC7-A010-A285-33222009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65" y="581884"/>
            <a:ext cx="1504621" cy="411390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FC91C5-0A62-431B-26BE-6DA6E53D9D57}"/>
              </a:ext>
            </a:extLst>
          </p:cNvPr>
          <p:cNvSpPr/>
          <p:nvPr/>
        </p:nvSpPr>
        <p:spPr>
          <a:xfrm>
            <a:off x="3473726" y="1289603"/>
            <a:ext cx="5329859" cy="2698474"/>
          </a:xfrm>
          <a:custGeom>
            <a:avLst/>
            <a:gdLst>
              <a:gd name="connsiteX0" fmla="*/ 0 w 5329859"/>
              <a:gd name="connsiteY0" fmla="*/ 106860 h 2698474"/>
              <a:gd name="connsiteX1" fmla="*/ 106860 w 5329859"/>
              <a:gd name="connsiteY1" fmla="*/ 0 h 2698474"/>
              <a:gd name="connsiteX2" fmla="*/ 777643 w 5329859"/>
              <a:gd name="connsiteY2" fmla="*/ 0 h 2698474"/>
              <a:gd name="connsiteX3" fmla="*/ 1243780 w 5329859"/>
              <a:gd name="connsiteY3" fmla="*/ 0 h 2698474"/>
              <a:gd name="connsiteX4" fmla="*/ 1658755 w 5329859"/>
              <a:gd name="connsiteY4" fmla="*/ 0 h 2698474"/>
              <a:gd name="connsiteX5" fmla="*/ 2124893 w 5329859"/>
              <a:gd name="connsiteY5" fmla="*/ 0 h 2698474"/>
              <a:gd name="connsiteX6" fmla="*/ 2642191 w 5329859"/>
              <a:gd name="connsiteY6" fmla="*/ 0 h 2698474"/>
              <a:gd name="connsiteX7" fmla="*/ 3210651 w 5329859"/>
              <a:gd name="connsiteY7" fmla="*/ 0 h 2698474"/>
              <a:gd name="connsiteX8" fmla="*/ 3676788 w 5329859"/>
              <a:gd name="connsiteY8" fmla="*/ 0 h 2698474"/>
              <a:gd name="connsiteX9" fmla="*/ 4347571 w 5329859"/>
              <a:gd name="connsiteY9" fmla="*/ 0 h 2698474"/>
              <a:gd name="connsiteX10" fmla="*/ 5222999 w 5329859"/>
              <a:gd name="connsiteY10" fmla="*/ 0 h 2698474"/>
              <a:gd name="connsiteX11" fmla="*/ 5329859 w 5329859"/>
              <a:gd name="connsiteY11" fmla="*/ 106860 h 2698474"/>
              <a:gd name="connsiteX12" fmla="*/ 5329859 w 5329859"/>
              <a:gd name="connsiteY12" fmla="*/ 603811 h 2698474"/>
              <a:gd name="connsiteX13" fmla="*/ 5329859 w 5329859"/>
              <a:gd name="connsiteY13" fmla="*/ 1125609 h 2698474"/>
              <a:gd name="connsiteX14" fmla="*/ 5329859 w 5329859"/>
              <a:gd name="connsiteY14" fmla="*/ 1572865 h 2698474"/>
              <a:gd name="connsiteX15" fmla="*/ 5329859 w 5329859"/>
              <a:gd name="connsiteY15" fmla="*/ 2069816 h 2698474"/>
              <a:gd name="connsiteX16" fmla="*/ 5329859 w 5329859"/>
              <a:gd name="connsiteY16" fmla="*/ 2591614 h 2698474"/>
              <a:gd name="connsiteX17" fmla="*/ 5222999 w 5329859"/>
              <a:gd name="connsiteY17" fmla="*/ 2698474 h 2698474"/>
              <a:gd name="connsiteX18" fmla="*/ 4603378 w 5329859"/>
              <a:gd name="connsiteY18" fmla="*/ 2698474 h 2698474"/>
              <a:gd name="connsiteX19" fmla="*/ 4086079 w 5329859"/>
              <a:gd name="connsiteY19" fmla="*/ 2698474 h 2698474"/>
              <a:gd name="connsiteX20" fmla="*/ 3619942 w 5329859"/>
              <a:gd name="connsiteY20" fmla="*/ 2698474 h 2698474"/>
              <a:gd name="connsiteX21" fmla="*/ 3051482 w 5329859"/>
              <a:gd name="connsiteY21" fmla="*/ 2698474 h 2698474"/>
              <a:gd name="connsiteX22" fmla="*/ 2431861 w 5329859"/>
              <a:gd name="connsiteY22" fmla="*/ 2698474 h 2698474"/>
              <a:gd name="connsiteX23" fmla="*/ 1761078 w 5329859"/>
              <a:gd name="connsiteY23" fmla="*/ 2698474 h 2698474"/>
              <a:gd name="connsiteX24" fmla="*/ 1141457 w 5329859"/>
              <a:gd name="connsiteY24" fmla="*/ 2698474 h 2698474"/>
              <a:gd name="connsiteX25" fmla="*/ 106860 w 5329859"/>
              <a:gd name="connsiteY25" fmla="*/ 2698474 h 2698474"/>
              <a:gd name="connsiteX26" fmla="*/ 0 w 5329859"/>
              <a:gd name="connsiteY26" fmla="*/ 2591614 h 2698474"/>
              <a:gd name="connsiteX27" fmla="*/ 0 w 5329859"/>
              <a:gd name="connsiteY27" fmla="*/ 2094663 h 2698474"/>
              <a:gd name="connsiteX28" fmla="*/ 0 w 5329859"/>
              <a:gd name="connsiteY28" fmla="*/ 1622560 h 2698474"/>
              <a:gd name="connsiteX29" fmla="*/ 0 w 5329859"/>
              <a:gd name="connsiteY29" fmla="*/ 1175304 h 2698474"/>
              <a:gd name="connsiteX30" fmla="*/ 0 w 5329859"/>
              <a:gd name="connsiteY30" fmla="*/ 752896 h 2698474"/>
              <a:gd name="connsiteX31" fmla="*/ 0 w 5329859"/>
              <a:gd name="connsiteY31" fmla="*/ 106860 h 269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329859" h="2698474" fill="none" extrusionOk="0">
                <a:moveTo>
                  <a:pt x="0" y="106860"/>
                </a:moveTo>
                <a:cubicBezTo>
                  <a:pt x="-1703" y="48798"/>
                  <a:pt x="52876" y="13636"/>
                  <a:pt x="106860" y="0"/>
                </a:cubicBezTo>
                <a:cubicBezTo>
                  <a:pt x="343618" y="-70325"/>
                  <a:pt x="445107" y="30477"/>
                  <a:pt x="777643" y="0"/>
                </a:cubicBezTo>
                <a:cubicBezTo>
                  <a:pt x="1110179" y="-30477"/>
                  <a:pt x="1028826" y="22890"/>
                  <a:pt x="1243780" y="0"/>
                </a:cubicBezTo>
                <a:cubicBezTo>
                  <a:pt x="1458734" y="-22890"/>
                  <a:pt x="1557859" y="17598"/>
                  <a:pt x="1658755" y="0"/>
                </a:cubicBezTo>
                <a:cubicBezTo>
                  <a:pt x="1759651" y="-17598"/>
                  <a:pt x="1936433" y="41121"/>
                  <a:pt x="2124893" y="0"/>
                </a:cubicBezTo>
                <a:cubicBezTo>
                  <a:pt x="2313353" y="-41121"/>
                  <a:pt x="2412791" y="60220"/>
                  <a:pt x="2642191" y="0"/>
                </a:cubicBezTo>
                <a:cubicBezTo>
                  <a:pt x="2871591" y="-60220"/>
                  <a:pt x="3027618" y="14417"/>
                  <a:pt x="3210651" y="0"/>
                </a:cubicBezTo>
                <a:cubicBezTo>
                  <a:pt x="3393684" y="-14417"/>
                  <a:pt x="3461651" y="42941"/>
                  <a:pt x="3676788" y="0"/>
                </a:cubicBezTo>
                <a:cubicBezTo>
                  <a:pt x="3891925" y="-42941"/>
                  <a:pt x="4096560" y="57926"/>
                  <a:pt x="4347571" y="0"/>
                </a:cubicBezTo>
                <a:cubicBezTo>
                  <a:pt x="4598582" y="-57926"/>
                  <a:pt x="4985652" y="99117"/>
                  <a:pt x="5222999" y="0"/>
                </a:cubicBezTo>
                <a:cubicBezTo>
                  <a:pt x="5284758" y="9626"/>
                  <a:pt x="5342377" y="53113"/>
                  <a:pt x="5329859" y="106860"/>
                </a:cubicBezTo>
                <a:cubicBezTo>
                  <a:pt x="5388507" y="215195"/>
                  <a:pt x="5318562" y="437077"/>
                  <a:pt x="5329859" y="603811"/>
                </a:cubicBezTo>
                <a:cubicBezTo>
                  <a:pt x="5341156" y="770545"/>
                  <a:pt x="5321763" y="964898"/>
                  <a:pt x="5329859" y="1125609"/>
                </a:cubicBezTo>
                <a:cubicBezTo>
                  <a:pt x="5337955" y="1286320"/>
                  <a:pt x="5316896" y="1417815"/>
                  <a:pt x="5329859" y="1572865"/>
                </a:cubicBezTo>
                <a:cubicBezTo>
                  <a:pt x="5342822" y="1727915"/>
                  <a:pt x="5287351" y="1903274"/>
                  <a:pt x="5329859" y="2069816"/>
                </a:cubicBezTo>
                <a:cubicBezTo>
                  <a:pt x="5372367" y="2236358"/>
                  <a:pt x="5328590" y="2375577"/>
                  <a:pt x="5329859" y="2591614"/>
                </a:cubicBezTo>
                <a:cubicBezTo>
                  <a:pt x="5330561" y="2649538"/>
                  <a:pt x="5292944" y="2689875"/>
                  <a:pt x="5222999" y="2698474"/>
                </a:cubicBezTo>
                <a:cubicBezTo>
                  <a:pt x="5038129" y="2751800"/>
                  <a:pt x="4815812" y="2626623"/>
                  <a:pt x="4603378" y="2698474"/>
                </a:cubicBezTo>
                <a:cubicBezTo>
                  <a:pt x="4390944" y="2770325"/>
                  <a:pt x="4211815" y="2679927"/>
                  <a:pt x="4086079" y="2698474"/>
                </a:cubicBezTo>
                <a:cubicBezTo>
                  <a:pt x="3960343" y="2717021"/>
                  <a:pt x="3749383" y="2694073"/>
                  <a:pt x="3619942" y="2698474"/>
                </a:cubicBezTo>
                <a:cubicBezTo>
                  <a:pt x="3490501" y="2702875"/>
                  <a:pt x="3251460" y="2638997"/>
                  <a:pt x="3051482" y="2698474"/>
                </a:cubicBezTo>
                <a:cubicBezTo>
                  <a:pt x="2851504" y="2757951"/>
                  <a:pt x="2645524" y="2640111"/>
                  <a:pt x="2431861" y="2698474"/>
                </a:cubicBezTo>
                <a:cubicBezTo>
                  <a:pt x="2218198" y="2756837"/>
                  <a:pt x="1938540" y="2638654"/>
                  <a:pt x="1761078" y="2698474"/>
                </a:cubicBezTo>
                <a:cubicBezTo>
                  <a:pt x="1583616" y="2758294"/>
                  <a:pt x="1444592" y="2682394"/>
                  <a:pt x="1141457" y="2698474"/>
                </a:cubicBezTo>
                <a:cubicBezTo>
                  <a:pt x="838322" y="2714554"/>
                  <a:pt x="346261" y="2585610"/>
                  <a:pt x="106860" y="2698474"/>
                </a:cubicBezTo>
                <a:cubicBezTo>
                  <a:pt x="44613" y="2698165"/>
                  <a:pt x="-14253" y="2656874"/>
                  <a:pt x="0" y="2591614"/>
                </a:cubicBezTo>
                <a:cubicBezTo>
                  <a:pt x="-3014" y="2456951"/>
                  <a:pt x="50905" y="2302060"/>
                  <a:pt x="0" y="2094663"/>
                </a:cubicBezTo>
                <a:cubicBezTo>
                  <a:pt x="-50905" y="1887266"/>
                  <a:pt x="31045" y="1785052"/>
                  <a:pt x="0" y="1622560"/>
                </a:cubicBezTo>
                <a:cubicBezTo>
                  <a:pt x="-31045" y="1460068"/>
                  <a:pt x="2268" y="1363199"/>
                  <a:pt x="0" y="1175304"/>
                </a:cubicBezTo>
                <a:cubicBezTo>
                  <a:pt x="-2268" y="987409"/>
                  <a:pt x="35052" y="874204"/>
                  <a:pt x="0" y="752896"/>
                </a:cubicBezTo>
                <a:cubicBezTo>
                  <a:pt x="-35052" y="631588"/>
                  <a:pt x="73363" y="252534"/>
                  <a:pt x="0" y="106860"/>
                </a:cubicBezTo>
                <a:close/>
              </a:path>
              <a:path w="5329859" h="2698474" stroke="0" extrusionOk="0">
                <a:moveTo>
                  <a:pt x="0" y="106860"/>
                </a:moveTo>
                <a:cubicBezTo>
                  <a:pt x="-2476" y="46316"/>
                  <a:pt x="33808" y="5268"/>
                  <a:pt x="106860" y="0"/>
                </a:cubicBezTo>
                <a:cubicBezTo>
                  <a:pt x="244830" y="-59270"/>
                  <a:pt x="459669" y="44071"/>
                  <a:pt x="777643" y="0"/>
                </a:cubicBezTo>
                <a:cubicBezTo>
                  <a:pt x="1095617" y="-44071"/>
                  <a:pt x="1051523" y="47688"/>
                  <a:pt x="1294941" y="0"/>
                </a:cubicBezTo>
                <a:cubicBezTo>
                  <a:pt x="1538359" y="-47688"/>
                  <a:pt x="1589823" y="45338"/>
                  <a:pt x="1761078" y="0"/>
                </a:cubicBezTo>
                <a:cubicBezTo>
                  <a:pt x="1932333" y="-45338"/>
                  <a:pt x="2088369" y="38236"/>
                  <a:pt x="2380700" y="0"/>
                </a:cubicBezTo>
                <a:cubicBezTo>
                  <a:pt x="2673031" y="-38236"/>
                  <a:pt x="2682834" y="11693"/>
                  <a:pt x="2897998" y="0"/>
                </a:cubicBezTo>
                <a:cubicBezTo>
                  <a:pt x="3113162" y="-11693"/>
                  <a:pt x="3250812" y="16323"/>
                  <a:pt x="3568781" y="0"/>
                </a:cubicBezTo>
                <a:cubicBezTo>
                  <a:pt x="3886750" y="-16323"/>
                  <a:pt x="3882082" y="44723"/>
                  <a:pt x="4034918" y="0"/>
                </a:cubicBezTo>
                <a:cubicBezTo>
                  <a:pt x="4187754" y="-44723"/>
                  <a:pt x="4432456" y="33740"/>
                  <a:pt x="4705701" y="0"/>
                </a:cubicBezTo>
                <a:cubicBezTo>
                  <a:pt x="4978946" y="-33740"/>
                  <a:pt x="5056549" y="37563"/>
                  <a:pt x="5222999" y="0"/>
                </a:cubicBezTo>
                <a:cubicBezTo>
                  <a:pt x="5269382" y="-723"/>
                  <a:pt x="5332785" y="39820"/>
                  <a:pt x="5329859" y="106860"/>
                </a:cubicBezTo>
                <a:cubicBezTo>
                  <a:pt x="5386788" y="335441"/>
                  <a:pt x="5267652" y="484229"/>
                  <a:pt x="5329859" y="628658"/>
                </a:cubicBezTo>
                <a:cubicBezTo>
                  <a:pt x="5392066" y="773087"/>
                  <a:pt x="5290431" y="957740"/>
                  <a:pt x="5329859" y="1175304"/>
                </a:cubicBezTo>
                <a:cubicBezTo>
                  <a:pt x="5369287" y="1392868"/>
                  <a:pt x="5296620" y="1498141"/>
                  <a:pt x="5329859" y="1721950"/>
                </a:cubicBezTo>
                <a:cubicBezTo>
                  <a:pt x="5363098" y="1945759"/>
                  <a:pt x="5308222" y="2156950"/>
                  <a:pt x="5329859" y="2591614"/>
                </a:cubicBezTo>
                <a:cubicBezTo>
                  <a:pt x="5321319" y="2642584"/>
                  <a:pt x="5274930" y="2687881"/>
                  <a:pt x="5222999" y="2698474"/>
                </a:cubicBezTo>
                <a:cubicBezTo>
                  <a:pt x="5066275" y="2753197"/>
                  <a:pt x="4870899" y="2655967"/>
                  <a:pt x="4603378" y="2698474"/>
                </a:cubicBezTo>
                <a:cubicBezTo>
                  <a:pt x="4335857" y="2740981"/>
                  <a:pt x="4274318" y="2674814"/>
                  <a:pt x="4188402" y="2698474"/>
                </a:cubicBezTo>
                <a:cubicBezTo>
                  <a:pt x="4102486" y="2722134"/>
                  <a:pt x="3857770" y="2677396"/>
                  <a:pt x="3722265" y="2698474"/>
                </a:cubicBezTo>
                <a:cubicBezTo>
                  <a:pt x="3586760" y="2719552"/>
                  <a:pt x="3316866" y="2676128"/>
                  <a:pt x="3051482" y="2698474"/>
                </a:cubicBezTo>
                <a:cubicBezTo>
                  <a:pt x="2786098" y="2720820"/>
                  <a:pt x="2702739" y="2663977"/>
                  <a:pt x="2483022" y="2698474"/>
                </a:cubicBezTo>
                <a:cubicBezTo>
                  <a:pt x="2263305" y="2732971"/>
                  <a:pt x="2150848" y="2664082"/>
                  <a:pt x="2016885" y="2698474"/>
                </a:cubicBezTo>
                <a:cubicBezTo>
                  <a:pt x="1882922" y="2732866"/>
                  <a:pt x="1700164" y="2674321"/>
                  <a:pt x="1448425" y="2698474"/>
                </a:cubicBezTo>
                <a:cubicBezTo>
                  <a:pt x="1196686" y="2722627"/>
                  <a:pt x="1136425" y="2657806"/>
                  <a:pt x="1033450" y="2698474"/>
                </a:cubicBezTo>
                <a:cubicBezTo>
                  <a:pt x="930475" y="2739142"/>
                  <a:pt x="804435" y="2667589"/>
                  <a:pt x="618474" y="2698474"/>
                </a:cubicBezTo>
                <a:cubicBezTo>
                  <a:pt x="432513" y="2729359"/>
                  <a:pt x="210211" y="2639340"/>
                  <a:pt x="106860" y="2698474"/>
                </a:cubicBezTo>
                <a:cubicBezTo>
                  <a:pt x="63132" y="2703825"/>
                  <a:pt x="3474" y="2662333"/>
                  <a:pt x="0" y="2591614"/>
                </a:cubicBezTo>
                <a:cubicBezTo>
                  <a:pt x="-3340" y="2494866"/>
                  <a:pt x="2372" y="2352097"/>
                  <a:pt x="0" y="2169206"/>
                </a:cubicBezTo>
                <a:cubicBezTo>
                  <a:pt x="-2372" y="1986315"/>
                  <a:pt x="29458" y="1782096"/>
                  <a:pt x="0" y="1647407"/>
                </a:cubicBezTo>
                <a:cubicBezTo>
                  <a:pt x="-29458" y="1512718"/>
                  <a:pt x="14854" y="1395118"/>
                  <a:pt x="0" y="1224999"/>
                </a:cubicBezTo>
                <a:cubicBezTo>
                  <a:pt x="-14854" y="1054880"/>
                  <a:pt x="38213" y="857469"/>
                  <a:pt x="0" y="703201"/>
                </a:cubicBezTo>
                <a:cubicBezTo>
                  <a:pt x="-38213" y="548933"/>
                  <a:pt x="56037" y="256114"/>
                  <a:pt x="0" y="106860"/>
                </a:cubicBezTo>
                <a:close/>
              </a:path>
            </a:pathLst>
          </a:custGeom>
          <a:solidFill>
            <a:schemeClr val="tx1"/>
          </a:solidFill>
          <a:ln w="25400"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6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72">
              <a:buClrTx/>
            </a:pPr>
            <a:endParaRPr lang="en-GB" sz="1350" kern="12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929E993-2392-BB59-767F-792E573B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406" y="1489529"/>
            <a:ext cx="5018302" cy="216444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8AA82-0FD0-5BDE-DBD9-9844AB00F20B}"/>
              </a:ext>
            </a:extLst>
          </p:cNvPr>
          <p:cNvSpPr txBox="1"/>
          <p:nvPr/>
        </p:nvSpPr>
        <p:spPr>
          <a:xfrm>
            <a:off x="3473726" y="1351030"/>
            <a:ext cx="52677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72">
              <a:buClrTx/>
            </a:pPr>
            <a:r>
              <a:rPr lang="en-GB" sz="1350" kern="1200" dirty="0">
                <a:solidFill>
                  <a:srgbClr val="FFFFFF"/>
                </a:solidFill>
                <a:latin typeface="Bradley Hand" pitchFamily="2" charset="77"/>
                <a:ea typeface="+mn-ea"/>
                <a:cs typeface="+mn-cs"/>
              </a:rPr>
              <a:t>Retrieval – Augmented -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2F993-56CE-E791-1895-5E8CEB770B1B}"/>
              </a:ext>
            </a:extLst>
          </p:cNvPr>
          <p:cNvSpPr txBox="1"/>
          <p:nvPr/>
        </p:nvSpPr>
        <p:spPr>
          <a:xfrm>
            <a:off x="402535" y="230713"/>
            <a:ext cx="24003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85772">
              <a:buClrTx/>
            </a:pPr>
            <a:r>
              <a:rPr lang="en-GB" sz="1350" kern="1200" dirty="0">
                <a:solidFill>
                  <a:srgbClr val="FFFFFF"/>
                </a:solidFill>
                <a:latin typeface="Bradley Hand" pitchFamily="2" charset="77"/>
                <a:ea typeface="+mn-ea"/>
                <a:cs typeface="+mn-cs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2521638861"/>
      </p:ext>
    </p:extLst>
  </p:cSld>
  <p:clrMapOvr>
    <a:masterClrMapping/>
  </p:clrMapOvr>
</p:sld>
</file>

<file path=ppt/theme/theme1.xml><?xml version="1.0" encoding="utf-8"?>
<a:theme xmlns:a="http://schemas.openxmlformats.org/drawingml/2006/main" name="Volumnia template">
  <a:themeElements>
    <a:clrScheme name="Intermedio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-30055_SharePoint Template 2012 - 16x9 - White Background">
  <a:themeElements>
    <a:clrScheme name="Custom 2">
      <a:dk1>
        <a:srgbClr val="333333"/>
      </a:dk1>
      <a:lt1>
        <a:srgbClr val="FFFFFF"/>
      </a:lt1>
      <a:dk2>
        <a:srgbClr val="91BCE3"/>
      </a:dk2>
      <a:lt2>
        <a:srgbClr val="393939"/>
      </a:lt2>
      <a:accent1>
        <a:srgbClr val="C8302D"/>
      </a:accent1>
      <a:accent2>
        <a:srgbClr val="FDCD15"/>
      </a:accent2>
      <a:accent3>
        <a:srgbClr val="1B61AE"/>
      </a:accent3>
      <a:accent4>
        <a:srgbClr val="548E37"/>
      </a:accent4>
      <a:accent5>
        <a:srgbClr val="E6E6E6"/>
      </a:accent5>
      <a:accent6>
        <a:srgbClr val="2E6CAF"/>
      </a:accent6>
      <a:hlink>
        <a:srgbClr val="2E6CAF"/>
      </a:hlink>
      <a:folHlink>
        <a:srgbClr val="2E6CA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sz="22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400" spc="-70" dirty="0" smtClean="0">
            <a:gradFill>
              <a:gsLst>
                <a:gs pos="2917">
                  <a:schemeClr val="bg2"/>
                </a:gs>
                <a:gs pos="95000">
                  <a:schemeClr val="bg2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PSBCN18-Template.potx" id="{D93F9853-3490-490D-9401-9C48C227398D}" vid="{3A6E66D1-175B-4354-9CDC-FC044DA84F6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573</Words>
  <Application>Microsoft Macintosh PowerPoint</Application>
  <PresentationFormat>On-screen Show (16:9)</PresentationFormat>
  <Paragraphs>148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3" baseType="lpstr">
      <vt:lpstr>Segoe UI Semibold</vt:lpstr>
      <vt:lpstr>Arial</vt:lpstr>
      <vt:lpstr>Tw Cen MT</vt:lpstr>
      <vt:lpstr>Segoe UI</vt:lpstr>
      <vt:lpstr>Bradley Hand</vt:lpstr>
      <vt:lpstr>Kulim Park Light</vt:lpstr>
      <vt:lpstr>Kulim Park</vt:lpstr>
      <vt:lpstr>Arial Rounded MT Bold</vt:lpstr>
      <vt:lpstr>Segoe UI Light</vt:lpstr>
      <vt:lpstr>Montserrat SemiBold</vt:lpstr>
      <vt:lpstr>Montserrat</vt:lpstr>
      <vt:lpstr>Calibri</vt:lpstr>
      <vt:lpstr>Wingdings</vt:lpstr>
      <vt:lpstr>Volumnia template</vt:lpstr>
      <vt:lpstr>5-30055_SharePoint Template 2012 - 16x9 - White Background</vt:lpstr>
      <vt:lpstr>TENERIFE WINTER SESSIONS  GuarandingaTECH TenerifeDEV</vt:lpstr>
      <vt:lpstr>NUESTROS PATROCINADORES</vt:lpstr>
      <vt:lpstr>PowerPoint Presentation</vt:lpstr>
      <vt:lpstr>01</vt:lpstr>
      <vt:lpstr>Bringing Private Knowledge to LLMs</vt:lpstr>
      <vt:lpstr>The Limitations of LLMS</vt:lpstr>
      <vt:lpstr>The benefit of RAG</vt:lpstr>
      <vt:lpstr>RAG – Retrieval Augmented Generation</vt:lpstr>
      <vt:lpstr>PowerPoint Presentation</vt:lpstr>
      <vt:lpstr>From POC  PROD:  The Top Questions</vt:lpstr>
      <vt:lpstr>Top challenges we have </vt:lpstr>
      <vt:lpstr>01</vt:lpstr>
      <vt:lpstr>Lang Chain</vt:lpstr>
      <vt:lpstr>02</vt:lpstr>
      <vt:lpstr>Kernel Memory</vt:lpstr>
      <vt:lpstr>PowerPoint Presentation</vt:lpstr>
      <vt:lpstr>NUESTROS PATROCINADORES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SharePoint Saturday Live  2021</dc:title>
  <cp:lastModifiedBy>Luis Mañez</cp:lastModifiedBy>
  <cp:revision>21</cp:revision>
  <dcterms:modified xsi:type="dcterms:W3CDTF">2025-02-01T15:56:20Z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2025-02-01T15:26:38Z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94fcb9ac-c86a-4898-b64e-a89faa8d196b</vt:lpwstr>
  </property>
  <property fmtid="{D5CDD505-2E9C-101B-9397-08002B2CF9AE}" pid="8" name="MSIP_Label_3e575051-ae9c-4f9b-beed-77532f7cfdad_ContentBits">
    <vt:lpwstr>0</vt:lpwstr>
  </property>
  <property fmtid="{D5CDD505-2E9C-101B-9397-08002B2CF9AE}" pid="9" name="MSIP_Label_3e575051-ae9c-4f9b-beed-77532f7cfdad_Tag">
    <vt:lpwstr>50, 0, 1, 1</vt:lpwstr>
  </property>
</Properties>
</file>